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2" r:id="rId3"/>
    <p:sldId id="273" r:id="rId4"/>
    <p:sldId id="274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5" r:id="rId13"/>
    <p:sldId id="266" r:id="rId14"/>
    <p:sldId id="267" r:id="rId15"/>
    <p:sldId id="268" r:id="rId16"/>
    <p:sldId id="269" r:id="rId17"/>
    <p:sldId id="270" r:id="rId18"/>
    <p:sldId id="271" r:id="rId19"/>
    <p:sldId id="257" r:id="rId20"/>
    <p:sldId id="258" r:id="rId21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15F60E-2360-6F48-B9FD-B82E2F601DA1}" v="53" dt="2021-03-11T01:58:55.1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성철" userId="b2bfd8f1-2f1b-482e-bab5-85850215cba3" providerId="ADAL" clId="{B815F60E-2360-6F48-B9FD-B82E2F601DA1}"/>
    <pc:docChg chg="undo custSel addSld delSld modSld">
      <pc:chgData name="박성철" userId="b2bfd8f1-2f1b-482e-bab5-85850215cba3" providerId="ADAL" clId="{B815F60E-2360-6F48-B9FD-B82E2F601DA1}" dt="2021-03-11T01:59:09.115" v="2445" actId="208"/>
      <pc:docMkLst>
        <pc:docMk/>
      </pc:docMkLst>
      <pc:sldChg chg="modSp mod">
        <pc:chgData name="박성철" userId="b2bfd8f1-2f1b-482e-bab5-85850215cba3" providerId="ADAL" clId="{B815F60E-2360-6F48-B9FD-B82E2F601DA1}" dt="2021-03-11T00:36:29.474" v="2318" actId="20577"/>
        <pc:sldMkLst>
          <pc:docMk/>
          <pc:sldMk cId="2108218999" sldId="256"/>
        </pc:sldMkLst>
        <pc:spChg chg="mod">
          <ac:chgData name="박성철" userId="b2bfd8f1-2f1b-482e-bab5-85850215cba3" providerId="ADAL" clId="{B815F60E-2360-6F48-B9FD-B82E2F601DA1}" dt="2021-03-11T00:36:29.474" v="2318" actId="20577"/>
          <ac:spMkLst>
            <pc:docMk/>
            <pc:sldMk cId="2108218999" sldId="256"/>
            <ac:spMk id="2" creationId="{7E2AFF8D-521C-974F-9CA1-525206B8E198}"/>
          </ac:spMkLst>
        </pc:spChg>
        <pc:spChg chg="mod">
          <ac:chgData name="박성철" userId="b2bfd8f1-2f1b-482e-bab5-85850215cba3" providerId="ADAL" clId="{B815F60E-2360-6F48-B9FD-B82E2F601DA1}" dt="2021-03-11T00:10:19.502" v="2097" actId="20577"/>
          <ac:spMkLst>
            <pc:docMk/>
            <pc:sldMk cId="2108218999" sldId="256"/>
            <ac:spMk id="3" creationId="{80015E7C-3995-5440-8F19-BB7DFE91E48A}"/>
          </ac:spMkLst>
        </pc:spChg>
      </pc:sldChg>
      <pc:sldChg chg="addSp delSp modSp mod modClrScheme chgLayout">
        <pc:chgData name="박성철" userId="b2bfd8f1-2f1b-482e-bab5-85850215cba3" providerId="ADAL" clId="{B815F60E-2360-6F48-B9FD-B82E2F601DA1}" dt="2021-03-03T09:29:22.910" v="1552" actId="14100"/>
        <pc:sldMkLst>
          <pc:docMk/>
          <pc:sldMk cId="479838575" sldId="257"/>
        </pc:sldMkLst>
        <pc:spChg chg="del">
          <ac:chgData name="박성철" userId="b2bfd8f1-2f1b-482e-bab5-85850215cba3" providerId="ADAL" clId="{B815F60E-2360-6F48-B9FD-B82E2F601DA1}" dt="2021-03-03T08:13:21.361" v="0" actId="700"/>
          <ac:spMkLst>
            <pc:docMk/>
            <pc:sldMk cId="479838575" sldId="257"/>
            <ac:spMk id="2" creationId="{BEFE2F60-C175-7A4A-BB6F-A7EA1978407B}"/>
          </ac:spMkLst>
        </pc:spChg>
        <pc:spChg chg="del">
          <ac:chgData name="박성철" userId="b2bfd8f1-2f1b-482e-bab5-85850215cba3" providerId="ADAL" clId="{B815F60E-2360-6F48-B9FD-B82E2F601DA1}" dt="2021-03-03T08:13:21.361" v="0" actId="700"/>
          <ac:spMkLst>
            <pc:docMk/>
            <pc:sldMk cId="479838575" sldId="257"/>
            <ac:spMk id="3" creationId="{F45E63CA-AE4C-D44B-8327-27C31F33617E}"/>
          </ac:spMkLst>
        </pc:spChg>
        <pc:spChg chg="add mod">
          <ac:chgData name="박성철" userId="b2bfd8f1-2f1b-482e-bab5-85850215cba3" providerId="ADAL" clId="{B815F60E-2360-6F48-B9FD-B82E2F601DA1}" dt="2021-03-03T08:21:38.302" v="292" actId="1076"/>
          <ac:spMkLst>
            <pc:docMk/>
            <pc:sldMk cId="479838575" sldId="257"/>
            <ac:spMk id="4" creationId="{2257A213-C831-4A49-A0B3-03F8B5B7905D}"/>
          </ac:spMkLst>
        </pc:spChg>
        <pc:spChg chg="add del mod">
          <ac:chgData name="박성철" userId="b2bfd8f1-2f1b-482e-bab5-85850215cba3" providerId="ADAL" clId="{B815F60E-2360-6F48-B9FD-B82E2F601DA1}" dt="2021-03-03T08:24:07.980" v="403" actId="478"/>
          <ac:spMkLst>
            <pc:docMk/>
            <pc:sldMk cId="479838575" sldId="257"/>
            <ac:spMk id="5" creationId="{96DADDEC-166A-3645-9A89-632DA31C1F07}"/>
          </ac:spMkLst>
        </pc:spChg>
        <pc:spChg chg="add del mod">
          <ac:chgData name="박성철" userId="b2bfd8f1-2f1b-482e-bab5-85850215cba3" providerId="ADAL" clId="{B815F60E-2360-6F48-B9FD-B82E2F601DA1}" dt="2021-03-03T08:24:07.980" v="403" actId="478"/>
          <ac:spMkLst>
            <pc:docMk/>
            <pc:sldMk cId="479838575" sldId="257"/>
            <ac:spMk id="6" creationId="{7835DDC4-97B4-C246-BB5C-A0C7950A82F1}"/>
          </ac:spMkLst>
        </pc:spChg>
        <pc:spChg chg="add del mod">
          <ac:chgData name="박성철" userId="b2bfd8f1-2f1b-482e-bab5-85850215cba3" providerId="ADAL" clId="{B815F60E-2360-6F48-B9FD-B82E2F601DA1}" dt="2021-03-03T08:17:36.463" v="71" actId="478"/>
          <ac:spMkLst>
            <pc:docMk/>
            <pc:sldMk cId="479838575" sldId="257"/>
            <ac:spMk id="7" creationId="{FA97CFF5-7BF1-2747-898A-312EC3378D45}"/>
          </ac:spMkLst>
        </pc:spChg>
        <pc:spChg chg="add mod">
          <ac:chgData name="박성철" userId="b2bfd8f1-2f1b-482e-bab5-85850215cba3" providerId="ADAL" clId="{B815F60E-2360-6F48-B9FD-B82E2F601DA1}" dt="2021-03-03T09:29:19.220" v="1551" actId="20577"/>
          <ac:spMkLst>
            <pc:docMk/>
            <pc:sldMk cId="479838575" sldId="257"/>
            <ac:spMk id="8" creationId="{1780A95F-044D-6A42-B764-8B3577DF5DF7}"/>
          </ac:spMkLst>
        </pc:spChg>
        <pc:spChg chg="add mod">
          <ac:chgData name="박성철" userId="b2bfd8f1-2f1b-482e-bab5-85850215cba3" providerId="ADAL" clId="{B815F60E-2360-6F48-B9FD-B82E2F601DA1}" dt="2021-03-03T08:36:10.893" v="1058" actId="14100"/>
          <ac:spMkLst>
            <pc:docMk/>
            <pc:sldMk cId="479838575" sldId="257"/>
            <ac:spMk id="9" creationId="{1FD9547A-01E2-EA4B-938A-E3AB962A2EEB}"/>
          </ac:spMkLst>
        </pc:spChg>
        <pc:spChg chg="add mod">
          <ac:chgData name="박성철" userId="b2bfd8f1-2f1b-482e-bab5-85850215cba3" providerId="ADAL" clId="{B815F60E-2360-6F48-B9FD-B82E2F601DA1}" dt="2021-03-03T09:18:46.193" v="1127" actId="20577"/>
          <ac:spMkLst>
            <pc:docMk/>
            <pc:sldMk cId="479838575" sldId="257"/>
            <ac:spMk id="10" creationId="{BAA5831F-DE68-E446-B377-5F691139038F}"/>
          </ac:spMkLst>
        </pc:spChg>
        <pc:spChg chg="mod">
          <ac:chgData name="박성철" userId="b2bfd8f1-2f1b-482e-bab5-85850215cba3" providerId="ADAL" clId="{B815F60E-2360-6F48-B9FD-B82E2F601DA1}" dt="2021-03-03T08:36:46.753" v="1063"/>
          <ac:spMkLst>
            <pc:docMk/>
            <pc:sldMk cId="479838575" sldId="257"/>
            <ac:spMk id="14" creationId="{255D35A3-0DE6-B944-9F1C-9CC01A21F50F}"/>
          </ac:spMkLst>
        </pc:spChg>
        <pc:spChg chg="mod">
          <ac:chgData name="박성철" userId="b2bfd8f1-2f1b-482e-bab5-85850215cba3" providerId="ADAL" clId="{B815F60E-2360-6F48-B9FD-B82E2F601DA1}" dt="2021-03-03T09:27:13.024" v="1500" actId="20577"/>
          <ac:spMkLst>
            <pc:docMk/>
            <pc:sldMk cId="479838575" sldId="257"/>
            <ac:spMk id="15" creationId="{4F85D40B-A84C-244D-A1AB-5D8B26F30F72}"/>
          </ac:spMkLst>
        </pc:spChg>
        <pc:grpChg chg="add mod">
          <ac:chgData name="박성철" userId="b2bfd8f1-2f1b-482e-bab5-85850215cba3" providerId="ADAL" clId="{B815F60E-2360-6F48-B9FD-B82E2F601DA1}" dt="2021-03-03T09:29:13.156" v="1550" actId="14100"/>
          <ac:grpSpMkLst>
            <pc:docMk/>
            <pc:sldMk cId="479838575" sldId="257"/>
            <ac:grpSpMk id="11" creationId="{311452AD-F8BB-3946-958D-940410CE190C}"/>
          </ac:grpSpMkLst>
        </pc:grpChg>
        <pc:grpChg chg="add mod">
          <ac:chgData name="박성철" userId="b2bfd8f1-2f1b-482e-bab5-85850215cba3" providerId="ADAL" clId="{B815F60E-2360-6F48-B9FD-B82E2F601DA1}" dt="2021-03-03T09:29:22.910" v="1552" actId="14100"/>
          <ac:grpSpMkLst>
            <pc:docMk/>
            <pc:sldMk cId="479838575" sldId="257"/>
            <ac:grpSpMk id="12" creationId="{21444A43-60E7-0E4C-9F9D-6E45C163591F}"/>
          </ac:grpSpMkLst>
        </pc:grpChg>
        <pc:grpChg chg="add mod">
          <ac:chgData name="박성철" userId="b2bfd8f1-2f1b-482e-bab5-85850215cba3" providerId="ADAL" clId="{B815F60E-2360-6F48-B9FD-B82E2F601DA1}" dt="2021-03-03T09:29:05.528" v="1548" actId="14100"/>
          <ac:grpSpMkLst>
            <pc:docMk/>
            <pc:sldMk cId="479838575" sldId="257"/>
            <ac:grpSpMk id="13" creationId="{74AFFDA9-4A66-4947-A975-6284CA5A25EA}"/>
          </ac:grpSpMkLst>
        </pc:grpChg>
      </pc:sldChg>
      <pc:sldChg chg="addSp modSp new mod">
        <pc:chgData name="박성철" userId="b2bfd8f1-2f1b-482e-bab5-85850215cba3" providerId="ADAL" clId="{B815F60E-2360-6F48-B9FD-B82E2F601DA1}" dt="2021-03-03T11:33:45.407" v="1917" actId="20577"/>
        <pc:sldMkLst>
          <pc:docMk/>
          <pc:sldMk cId="3703727455" sldId="258"/>
        </pc:sldMkLst>
        <pc:spChg chg="add mod">
          <ac:chgData name="박성철" userId="b2bfd8f1-2f1b-482e-bab5-85850215cba3" providerId="ADAL" clId="{B815F60E-2360-6F48-B9FD-B82E2F601DA1}" dt="2021-03-03T11:33:45.407" v="1917" actId="20577"/>
          <ac:spMkLst>
            <pc:docMk/>
            <pc:sldMk cId="3703727455" sldId="258"/>
            <ac:spMk id="2" creationId="{BF9CC94E-2883-7445-915B-DD575F7078A3}"/>
          </ac:spMkLst>
        </pc:spChg>
      </pc:sldChg>
      <pc:sldChg chg="addSp delSp modSp new mod">
        <pc:chgData name="박성철" userId="b2bfd8f1-2f1b-482e-bab5-85850215cba3" providerId="ADAL" clId="{B815F60E-2360-6F48-B9FD-B82E2F601DA1}" dt="2021-03-10T23:59:11.542" v="1936" actId="20577"/>
        <pc:sldMkLst>
          <pc:docMk/>
          <pc:sldMk cId="2991785364" sldId="259"/>
        </pc:sldMkLst>
        <pc:spChg chg="mod">
          <ac:chgData name="박성철" userId="b2bfd8f1-2f1b-482e-bab5-85850215cba3" providerId="ADAL" clId="{B815F60E-2360-6F48-B9FD-B82E2F601DA1}" dt="2021-03-10T23:59:11.542" v="1936" actId="20577"/>
          <ac:spMkLst>
            <pc:docMk/>
            <pc:sldMk cId="2991785364" sldId="259"/>
            <ac:spMk id="2" creationId="{ECD61CC3-8511-C24D-BA02-058BB5257BCD}"/>
          </ac:spMkLst>
        </pc:spChg>
        <pc:spChg chg="del">
          <ac:chgData name="박성철" userId="b2bfd8f1-2f1b-482e-bab5-85850215cba3" providerId="ADAL" clId="{B815F60E-2360-6F48-B9FD-B82E2F601DA1}" dt="2021-03-10T23:59:03.652" v="1919"/>
          <ac:spMkLst>
            <pc:docMk/>
            <pc:sldMk cId="2991785364" sldId="259"/>
            <ac:spMk id="3" creationId="{6DE5F9B4-F6A4-5B4D-935C-53FA48B25F69}"/>
          </ac:spMkLst>
        </pc:spChg>
        <pc:picChg chg="add mod">
          <ac:chgData name="박성철" userId="b2bfd8f1-2f1b-482e-bab5-85850215cba3" providerId="ADAL" clId="{B815F60E-2360-6F48-B9FD-B82E2F601DA1}" dt="2021-03-10T23:59:03.652" v="1919"/>
          <ac:picMkLst>
            <pc:docMk/>
            <pc:sldMk cId="2991785364" sldId="259"/>
            <ac:picMk id="4" creationId="{78789897-A0A4-BA42-96ED-650C133FAD74}"/>
          </ac:picMkLst>
        </pc:picChg>
      </pc:sldChg>
      <pc:sldChg chg="addSp delSp modSp new mod modClrScheme chgLayout">
        <pc:chgData name="박성철" userId="b2bfd8f1-2f1b-482e-bab5-85850215cba3" providerId="ADAL" clId="{B815F60E-2360-6F48-B9FD-B82E2F601DA1}" dt="2021-03-11T00:02:30.672" v="1951" actId="208"/>
        <pc:sldMkLst>
          <pc:docMk/>
          <pc:sldMk cId="244509729" sldId="260"/>
        </pc:sldMkLst>
        <pc:spChg chg="del">
          <ac:chgData name="박성철" userId="b2bfd8f1-2f1b-482e-bab5-85850215cba3" providerId="ADAL" clId="{B815F60E-2360-6F48-B9FD-B82E2F601DA1}" dt="2021-03-11T00:01:27.622" v="1938" actId="700"/>
          <ac:spMkLst>
            <pc:docMk/>
            <pc:sldMk cId="244509729" sldId="260"/>
            <ac:spMk id="2" creationId="{6F3C7823-A54D-F749-9183-09D89556DE0F}"/>
          </ac:spMkLst>
        </pc:spChg>
        <pc:spChg chg="del">
          <ac:chgData name="박성철" userId="b2bfd8f1-2f1b-482e-bab5-85850215cba3" providerId="ADAL" clId="{B815F60E-2360-6F48-B9FD-B82E2F601DA1}" dt="2021-03-11T00:01:27.622" v="1938" actId="700"/>
          <ac:spMkLst>
            <pc:docMk/>
            <pc:sldMk cId="244509729" sldId="260"/>
            <ac:spMk id="3" creationId="{07CCA15E-3CFD-BA4F-BDAB-0B188C3B145E}"/>
          </ac:spMkLst>
        </pc:spChg>
        <pc:picChg chg="add del">
          <ac:chgData name="박성철" userId="b2bfd8f1-2f1b-482e-bab5-85850215cba3" providerId="ADAL" clId="{B815F60E-2360-6F48-B9FD-B82E2F601DA1}" dt="2021-03-11T00:01:37.850" v="1940" actId="478"/>
          <ac:picMkLst>
            <pc:docMk/>
            <pc:sldMk cId="244509729" sldId="260"/>
            <ac:picMk id="4" creationId="{1DB377B5-DBA7-D742-ADFC-470618E11DF5}"/>
          </ac:picMkLst>
        </pc:picChg>
        <pc:picChg chg="add mod">
          <ac:chgData name="박성철" userId="b2bfd8f1-2f1b-482e-bab5-85850215cba3" providerId="ADAL" clId="{B815F60E-2360-6F48-B9FD-B82E2F601DA1}" dt="2021-03-11T00:02:30.672" v="1951" actId="208"/>
          <ac:picMkLst>
            <pc:docMk/>
            <pc:sldMk cId="244509729" sldId="260"/>
            <ac:picMk id="5" creationId="{A0E325E5-1434-5C42-95C3-3D6B39E7C9D6}"/>
          </ac:picMkLst>
        </pc:picChg>
        <pc:picChg chg="add mod">
          <ac:chgData name="박성철" userId="b2bfd8f1-2f1b-482e-bab5-85850215cba3" providerId="ADAL" clId="{B815F60E-2360-6F48-B9FD-B82E2F601DA1}" dt="2021-03-11T00:02:30.672" v="1951" actId="208"/>
          <ac:picMkLst>
            <pc:docMk/>
            <pc:sldMk cId="244509729" sldId="260"/>
            <ac:picMk id="6" creationId="{E83676BB-FBED-9948-AB15-5697133AEE8E}"/>
          </ac:picMkLst>
        </pc:picChg>
      </pc:sldChg>
      <pc:sldChg chg="addSp delSp modSp new mod modClrScheme chgLayout">
        <pc:chgData name="박성철" userId="b2bfd8f1-2f1b-482e-bab5-85850215cba3" providerId="ADAL" clId="{B815F60E-2360-6F48-B9FD-B82E2F601DA1}" dt="2021-03-11T00:07:00.876" v="1994" actId="1076"/>
        <pc:sldMkLst>
          <pc:docMk/>
          <pc:sldMk cId="2244570831" sldId="261"/>
        </pc:sldMkLst>
        <pc:spChg chg="add mod">
          <ac:chgData name="박성철" userId="b2bfd8f1-2f1b-482e-bab5-85850215cba3" providerId="ADAL" clId="{B815F60E-2360-6F48-B9FD-B82E2F601DA1}" dt="2021-03-11T00:04:32.570" v="1961" actId="20577"/>
          <ac:spMkLst>
            <pc:docMk/>
            <pc:sldMk cId="2244570831" sldId="261"/>
            <ac:spMk id="2" creationId="{C5A236EC-67E3-BC42-AB14-F225C5A3D119}"/>
          </ac:spMkLst>
        </pc:spChg>
        <pc:spChg chg="add del mod">
          <ac:chgData name="박성철" userId="b2bfd8f1-2f1b-482e-bab5-85850215cba3" providerId="ADAL" clId="{B815F60E-2360-6F48-B9FD-B82E2F601DA1}" dt="2021-03-11T00:05:00.679" v="1962"/>
          <ac:spMkLst>
            <pc:docMk/>
            <pc:sldMk cId="2244570831" sldId="261"/>
            <ac:spMk id="3" creationId="{3F6B0890-D2D8-E040-9B7D-C70FD3A4EED8}"/>
          </ac:spMkLst>
        </pc:spChg>
        <pc:spChg chg="add del mod">
          <ac:chgData name="박성철" userId="b2bfd8f1-2f1b-482e-bab5-85850215cba3" providerId="ADAL" clId="{B815F60E-2360-6F48-B9FD-B82E2F601DA1}" dt="2021-03-11T00:06:20.849" v="1976" actId="478"/>
          <ac:spMkLst>
            <pc:docMk/>
            <pc:sldMk cId="2244570831" sldId="261"/>
            <ac:spMk id="8" creationId="{1FF2F847-2E3E-3049-93D0-4D9A01B55D35}"/>
          </ac:spMkLst>
        </pc:spChg>
        <pc:picChg chg="add del mod">
          <ac:chgData name="박성철" userId="b2bfd8f1-2f1b-482e-bab5-85850215cba3" providerId="ADAL" clId="{B815F60E-2360-6F48-B9FD-B82E2F601DA1}" dt="2021-03-11T00:05:52.854" v="1972" actId="478"/>
          <ac:picMkLst>
            <pc:docMk/>
            <pc:sldMk cId="2244570831" sldId="261"/>
            <ac:picMk id="4" creationId="{84A76011-BE89-4341-9CBF-654F3330E2FB}"/>
          </ac:picMkLst>
        </pc:picChg>
        <pc:picChg chg="add mod">
          <ac:chgData name="박성철" userId="b2bfd8f1-2f1b-482e-bab5-85850215cba3" providerId="ADAL" clId="{B815F60E-2360-6F48-B9FD-B82E2F601DA1}" dt="2021-03-11T00:07:00.876" v="1994" actId="1076"/>
          <ac:picMkLst>
            <pc:docMk/>
            <pc:sldMk cId="2244570831" sldId="261"/>
            <ac:picMk id="5" creationId="{8FF4345C-B27B-D047-A0C7-FAC2ECE360C9}"/>
          </ac:picMkLst>
        </pc:picChg>
        <pc:picChg chg="add mod">
          <ac:chgData name="박성철" userId="b2bfd8f1-2f1b-482e-bab5-85850215cba3" providerId="ADAL" clId="{B815F60E-2360-6F48-B9FD-B82E2F601DA1}" dt="2021-03-11T00:06:53.031" v="1991" actId="208"/>
          <ac:picMkLst>
            <pc:docMk/>
            <pc:sldMk cId="2244570831" sldId="261"/>
            <ac:picMk id="6" creationId="{917F8A06-0C55-2246-84C7-27F4C42E0E51}"/>
          </ac:picMkLst>
        </pc:picChg>
        <pc:picChg chg="add mod">
          <ac:chgData name="박성철" userId="b2bfd8f1-2f1b-482e-bab5-85850215cba3" providerId="ADAL" clId="{B815F60E-2360-6F48-B9FD-B82E2F601DA1}" dt="2021-03-11T00:06:53.031" v="1991" actId="208"/>
          <ac:picMkLst>
            <pc:docMk/>
            <pc:sldMk cId="2244570831" sldId="261"/>
            <ac:picMk id="9" creationId="{C069E494-391C-2F43-A82F-F2B71311C327}"/>
          </ac:picMkLst>
        </pc:picChg>
      </pc:sldChg>
      <pc:sldChg chg="addSp delSp modSp new mod modClrScheme chgLayout">
        <pc:chgData name="박성철" userId="b2bfd8f1-2f1b-482e-bab5-85850215cba3" providerId="ADAL" clId="{B815F60E-2360-6F48-B9FD-B82E2F601DA1}" dt="2021-03-11T01:46:23.334" v="2408" actId="208"/>
        <pc:sldMkLst>
          <pc:docMk/>
          <pc:sldMk cId="2233427948" sldId="262"/>
        </pc:sldMkLst>
        <pc:spChg chg="del">
          <ac:chgData name="박성철" userId="b2bfd8f1-2f1b-482e-bab5-85850215cba3" providerId="ADAL" clId="{B815F60E-2360-6F48-B9FD-B82E2F601DA1}" dt="2021-03-11T00:07:22.801" v="1996" actId="700"/>
          <ac:spMkLst>
            <pc:docMk/>
            <pc:sldMk cId="2233427948" sldId="262"/>
            <ac:spMk id="2" creationId="{AA7CEA1F-196F-D348-80D6-AC433F5BAD84}"/>
          </ac:spMkLst>
        </pc:spChg>
        <pc:spChg chg="del">
          <ac:chgData name="박성철" userId="b2bfd8f1-2f1b-482e-bab5-85850215cba3" providerId="ADAL" clId="{B815F60E-2360-6F48-B9FD-B82E2F601DA1}" dt="2021-03-11T00:07:22.801" v="1996" actId="700"/>
          <ac:spMkLst>
            <pc:docMk/>
            <pc:sldMk cId="2233427948" sldId="262"/>
            <ac:spMk id="3" creationId="{CAE769B7-2E99-BB43-899B-0E36AEC4AFFF}"/>
          </ac:spMkLst>
        </pc:spChg>
        <pc:picChg chg="add mod">
          <ac:chgData name="박성철" userId="b2bfd8f1-2f1b-482e-bab5-85850215cba3" providerId="ADAL" clId="{B815F60E-2360-6F48-B9FD-B82E2F601DA1}" dt="2021-03-11T00:07:52.581" v="2006" actId="208"/>
          <ac:picMkLst>
            <pc:docMk/>
            <pc:sldMk cId="2233427948" sldId="262"/>
            <ac:picMk id="4" creationId="{A6F7B8CE-B5BD-084B-B882-4EAA42FE3A07}"/>
          </ac:picMkLst>
        </pc:picChg>
        <pc:picChg chg="add mod">
          <ac:chgData name="박성철" userId="b2bfd8f1-2f1b-482e-bab5-85850215cba3" providerId="ADAL" clId="{B815F60E-2360-6F48-B9FD-B82E2F601DA1}" dt="2021-03-11T00:07:52.581" v="2006" actId="208"/>
          <ac:picMkLst>
            <pc:docMk/>
            <pc:sldMk cId="2233427948" sldId="262"/>
            <ac:picMk id="5" creationId="{4ECB92A9-7F09-3F4B-878A-5BF8F881CACA}"/>
          </ac:picMkLst>
        </pc:picChg>
        <pc:picChg chg="add mod">
          <ac:chgData name="박성철" userId="b2bfd8f1-2f1b-482e-bab5-85850215cba3" providerId="ADAL" clId="{B815F60E-2360-6F48-B9FD-B82E2F601DA1}" dt="2021-03-11T01:46:23.334" v="2408" actId="208"/>
          <ac:picMkLst>
            <pc:docMk/>
            <pc:sldMk cId="2233427948" sldId="262"/>
            <ac:picMk id="6" creationId="{EA418F42-C524-1944-8F69-CF5BE5D269BD}"/>
          </ac:picMkLst>
        </pc:picChg>
      </pc:sldChg>
      <pc:sldChg chg="addSp delSp modSp new mod modClrScheme chgLayout">
        <pc:chgData name="박성철" userId="b2bfd8f1-2f1b-482e-bab5-85850215cba3" providerId="ADAL" clId="{B815F60E-2360-6F48-B9FD-B82E2F601DA1}" dt="2021-03-11T00:17:07.660" v="2176" actId="1038"/>
        <pc:sldMkLst>
          <pc:docMk/>
          <pc:sldMk cId="861203541" sldId="263"/>
        </pc:sldMkLst>
        <pc:spChg chg="add mod">
          <ac:chgData name="박성철" userId="b2bfd8f1-2f1b-482e-bab5-85850215cba3" providerId="ADAL" clId="{B815F60E-2360-6F48-B9FD-B82E2F601DA1}" dt="2021-03-11T00:14:28.260" v="2117" actId="20577"/>
          <ac:spMkLst>
            <pc:docMk/>
            <pc:sldMk cId="861203541" sldId="263"/>
            <ac:spMk id="2" creationId="{6CD0DF42-7DF1-7F48-A935-2C378D409B83}"/>
          </ac:spMkLst>
        </pc:spChg>
        <pc:spChg chg="add del mod">
          <ac:chgData name="박성철" userId="b2bfd8f1-2f1b-482e-bab5-85850215cba3" providerId="ADAL" clId="{B815F60E-2360-6F48-B9FD-B82E2F601DA1}" dt="2021-03-11T00:15:09.778" v="2118"/>
          <ac:spMkLst>
            <pc:docMk/>
            <pc:sldMk cId="861203541" sldId="263"/>
            <ac:spMk id="3" creationId="{00C03D60-478F-DB4F-B16F-62717029AFC5}"/>
          </ac:spMkLst>
        </pc:spChg>
        <pc:spChg chg="add del mod">
          <ac:chgData name="박성철" userId="b2bfd8f1-2f1b-482e-bab5-85850215cba3" providerId="ADAL" clId="{B815F60E-2360-6F48-B9FD-B82E2F601DA1}" dt="2021-03-11T00:15:57.855" v="2126" actId="478"/>
          <ac:spMkLst>
            <pc:docMk/>
            <pc:sldMk cId="861203541" sldId="263"/>
            <ac:spMk id="7" creationId="{1AF5117E-E62F-8C4A-88CC-EF827E502800}"/>
          </ac:spMkLst>
        </pc:spChg>
        <pc:picChg chg="add del mod">
          <ac:chgData name="박성철" userId="b2bfd8f1-2f1b-482e-bab5-85850215cba3" providerId="ADAL" clId="{B815F60E-2360-6F48-B9FD-B82E2F601DA1}" dt="2021-03-11T00:15:52.278" v="2125" actId="478"/>
          <ac:picMkLst>
            <pc:docMk/>
            <pc:sldMk cId="861203541" sldId="263"/>
            <ac:picMk id="4" creationId="{97626CFC-737C-3940-B10F-CBCB5D317F00}"/>
          </ac:picMkLst>
        </pc:picChg>
        <pc:picChg chg="add mod">
          <ac:chgData name="박성철" userId="b2bfd8f1-2f1b-482e-bab5-85850215cba3" providerId="ADAL" clId="{B815F60E-2360-6F48-B9FD-B82E2F601DA1}" dt="2021-03-11T00:16:46.428" v="2135" actId="1076"/>
          <ac:picMkLst>
            <pc:docMk/>
            <pc:sldMk cId="861203541" sldId="263"/>
            <ac:picMk id="5" creationId="{16F657CD-9850-DC42-A788-41E7E244404F}"/>
          </ac:picMkLst>
        </pc:picChg>
        <pc:picChg chg="add mod">
          <ac:chgData name="박성철" userId="b2bfd8f1-2f1b-482e-bab5-85850215cba3" providerId="ADAL" clId="{B815F60E-2360-6F48-B9FD-B82E2F601DA1}" dt="2021-03-11T00:17:07.660" v="2176" actId="1038"/>
          <ac:picMkLst>
            <pc:docMk/>
            <pc:sldMk cId="861203541" sldId="263"/>
            <ac:picMk id="8" creationId="{150CB133-1CF0-9F43-BB74-74C177D91A77}"/>
          </ac:picMkLst>
        </pc:picChg>
        <pc:picChg chg="add mod">
          <ac:chgData name="박성철" userId="b2bfd8f1-2f1b-482e-bab5-85850215cba3" providerId="ADAL" clId="{B815F60E-2360-6F48-B9FD-B82E2F601DA1}" dt="2021-03-11T00:17:05.139" v="2160" actId="1038"/>
          <ac:picMkLst>
            <pc:docMk/>
            <pc:sldMk cId="861203541" sldId="263"/>
            <ac:picMk id="9" creationId="{FEFDB985-A84A-5440-8E18-1E93D958AB1B}"/>
          </ac:picMkLst>
        </pc:picChg>
      </pc:sldChg>
      <pc:sldChg chg="addSp delSp modSp new mod modClrScheme chgLayout">
        <pc:chgData name="박성철" userId="b2bfd8f1-2f1b-482e-bab5-85850215cba3" providerId="ADAL" clId="{B815F60E-2360-6F48-B9FD-B82E2F601DA1}" dt="2021-03-11T00:18:53.205" v="2190" actId="14100"/>
        <pc:sldMkLst>
          <pc:docMk/>
          <pc:sldMk cId="2504148257" sldId="264"/>
        </pc:sldMkLst>
        <pc:spChg chg="del">
          <ac:chgData name="박성철" userId="b2bfd8f1-2f1b-482e-bab5-85850215cba3" providerId="ADAL" clId="{B815F60E-2360-6F48-B9FD-B82E2F601DA1}" dt="2021-03-11T00:17:25.592" v="2178" actId="700"/>
          <ac:spMkLst>
            <pc:docMk/>
            <pc:sldMk cId="2504148257" sldId="264"/>
            <ac:spMk id="2" creationId="{14D47228-1D53-E342-830C-65218EDDC4FB}"/>
          </ac:spMkLst>
        </pc:spChg>
        <pc:spChg chg="del">
          <ac:chgData name="박성철" userId="b2bfd8f1-2f1b-482e-bab5-85850215cba3" providerId="ADAL" clId="{B815F60E-2360-6F48-B9FD-B82E2F601DA1}" dt="2021-03-11T00:17:25.592" v="2178" actId="700"/>
          <ac:spMkLst>
            <pc:docMk/>
            <pc:sldMk cId="2504148257" sldId="264"/>
            <ac:spMk id="3" creationId="{A519C8E4-3A91-1647-94EE-E60C3163925B}"/>
          </ac:spMkLst>
        </pc:spChg>
        <pc:picChg chg="add mod">
          <ac:chgData name="박성철" userId="b2bfd8f1-2f1b-482e-bab5-85850215cba3" providerId="ADAL" clId="{B815F60E-2360-6F48-B9FD-B82E2F601DA1}" dt="2021-03-11T00:18:10.601" v="2185" actId="208"/>
          <ac:picMkLst>
            <pc:docMk/>
            <pc:sldMk cId="2504148257" sldId="264"/>
            <ac:picMk id="4" creationId="{ECD8BEA0-112A-2746-81AC-D2FB972A7C08}"/>
          </ac:picMkLst>
        </pc:picChg>
        <pc:picChg chg="add mod">
          <ac:chgData name="박성철" userId="b2bfd8f1-2f1b-482e-bab5-85850215cba3" providerId="ADAL" clId="{B815F60E-2360-6F48-B9FD-B82E2F601DA1}" dt="2021-03-11T00:18:10.601" v="2185" actId="208"/>
          <ac:picMkLst>
            <pc:docMk/>
            <pc:sldMk cId="2504148257" sldId="264"/>
            <ac:picMk id="5" creationId="{0CCFAE23-06A0-F444-86C9-5AE759394A20}"/>
          </ac:picMkLst>
        </pc:picChg>
        <pc:picChg chg="add mod">
          <ac:chgData name="박성철" userId="b2bfd8f1-2f1b-482e-bab5-85850215cba3" providerId="ADAL" clId="{B815F60E-2360-6F48-B9FD-B82E2F601DA1}" dt="2021-03-11T00:18:53.205" v="2190" actId="14100"/>
          <ac:picMkLst>
            <pc:docMk/>
            <pc:sldMk cId="2504148257" sldId="264"/>
            <ac:picMk id="6" creationId="{DE3D1174-8717-BE4D-80D9-5B237A95359A}"/>
          </ac:picMkLst>
        </pc:picChg>
      </pc:sldChg>
      <pc:sldChg chg="addSp delSp modSp new mod modClrScheme chgLayout">
        <pc:chgData name="박성철" userId="b2bfd8f1-2f1b-482e-bab5-85850215cba3" providerId="ADAL" clId="{B815F60E-2360-6F48-B9FD-B82E2F601DA1}" dt="2021-03-11T01:58:13.540" v="2431" actId="14100"/>
        <pc:sldMkLst>
          <pc:docMk/>
          <pc:sldMk cId="3422083419" sldId="265"/>
        </pc:sldMkLst>
        <pc:spChg chg="add mod">
          <ac:chgData name="박성철" userId="b2bfd8f1-2f1b-482e-bab5-85850215cba3" providerId="ADAL" clId="{B815F60E-2360-6F48-B9FD-B82E2F601DA1}" dt="2021-03-11T00:25:11.818" v="2229" actId="20577"/>
          <ac:spMkLst>
            <pc:docMk/>
            <pc:sldMk cId="3422083419" sldId="265"/>
            <ac:spMk id="2" creationId="{CCAED8F4-D75E-FC4D-828F-1FE28E2A6D00}"/>
          </ac:spMkLst>
        </pc:spChg>
        <pc:spChg chg="add del mod">
          <ac:chgData name="박성철" userId="b2bfd8f1-2f1b-482e-bab5-85850215cba3" providerId="ADAL" clId="{B815F60E-2360-6F48-B9FD-B82E2F601DA1}" dt="2021-03-11T01:56:46.755" v="2409"/>
          <ac:spMkLst>
            <pc:docMk/>
            <pc:sldMk cId="3422083419" sldId="265"/>
            <ac:spMk id="3" creationId="{BDEC6B28-0E9E-F34D-A9E5-3C4D1D300C82}"/>
          </ac:spMkLst>
        </pc:spChg>
        <pc:picChg chg="add mod">
          <ac:chgData name="박성철" userId="b2bfd8f1-2f1b-482e-bab5-85850215cba3" providerId="ADAL" clId="{B815F60E-2360-6F48-B9FD-B82E2F601DA1}" dt="2021-03-11T01:57:34.919" v="2418" actId="1076"/>
          <ac:picMkLst>
            <pc:docMk/>
            <pc:sldMk cId="3422083419" sldId="265"/>
            <ac:picMk id="4" creationId="{55CF267E-54CB-E346-B946-E8F6433E0268}"/>
          </ac:picMkLst>
        </pc:picChg>
        <pc:picChg chg="add mod">
          <ac:chgData name="박성철" userId="b2bfd8f1-2f1b-482e-bab5-85850215cba3" providerId="ADAL" clId="{B815F60E-2360-6F48-B9FD-B82E2F601DA1}" dt="2021-03-11T01:57:38.361" v="2421" actId="1076"/>
          <ac:picMkLst>
            <pc:docMk/>
            <pc:sldMk cId="3422083419" sldId="265"/>
            <ac:picMk id="5" creationId="{2906FE5F-E31F-034F-A791-018FD464A7AB}"/>
          </ac:picMkLst>
        </pc:picChg>
        <pc:picChg chg="add mod">
          <ac:chgData name="박성철" userId="b2bfd8f1-2f1b-482e-bab5-85850215cba3" providerId="ADAL" clId="{B815F60E-2360-6F48-B9FD-B82E2F601DA1}" dt="2021-03-11T01:58:09.737" v="2427" actId="1076"/>
          <ac:picMkLst>
            <pc:docMk/>
            <pc:sldMk cId="3422083419" sldId="265"/>
            <ac:picMk id="6" creationId="{5BE28E64-9274-3C4E-A41E-4FBCCC2EC8D6}"/>
          </ac:picMkLst>
        </pc:picChg>
        <pc:picChg chg="add mod">
          <ac:chgData name="박성철" userId="b2bfd8f1-2f1b-482e-bab5-85850215cba3" providerId="ADAL" clId="{B815F60E-2360-6F48-B9FD-B82E2F601DA1}" dt="2021-03-11T01:58:13.540" v="2431" actId="14100"/>
          <ac:picMkLst>
            <pc:docMk/>
            <pc:sldMk cId="3422083419" sldId="265"/>
            <ac:picMk id="7" creationId="{D91A16F6-0082-9C45-B809-E65968B73907}"/>
          </ac:picMkLst>
        </pc:picChg>
      </pc:sldChg>
      <pc:sldChg chg="addSp delSp modSp new mod">
        <pc:chgData name="박성철" userId="b2bfd8f1-2f1b-482e-bab5-85850215cba3" providerId="ADAL" clId="{B815F60E-2360-6F48-B9FD-B82E2F601DA1}" dt="2021-03-11T00:26:19.416" v="2266" actId="1076"/>
        <pc:sldMkLst>
          <pc:docMk/>
          <pc:sldMk cId="2529728591" sldId="266"/>
        </pc:sldMkLst>
        <pc:spChg chg="mod">
          <ac:chgData name="박성철" userId="b2bfd8f1-2f1b-482e-bab5-85850215cba3" providerId="ADAL" clId="{B815F60E-2360-6F48-B9FD-B82E2F601DA1}" dt="2021-03-11T00:25:29.261" v="2264" actId="20577"/>
          <ac:spMkLst>
            <pc:docMk/>
            <pc:sldMk cId="2529728591" sldId="266"/>
            <ac:spMk id="2" creationId="{C8F0287E-7F0B-0846-9437-E1E6DD6AED19}"/>
          </ac:spMkLst>
        </pc:spChg>
        <pc:spChg chg="del">
          <ac:chgData name="박성철" userId="b2bfd8f1-2f1b-482e-bab5-85850215cba3" providerId="ADAL" clId="{B815F60E-2360-6F48-B9FD-B82E2F601DA1}" dt="2021-03-11T00:26:10.689" v="2265"/>
          <ac:spMkLst>
            <pc:docMk/>
            <pc:sldMk cId="2529728591" sldId="266"/>
            <ac:spMk id="3" creationId="{28A9569E-AD40-7D43-AD09-7CA1C1CC27DC}"/>
          </ac:spMkLst>
        </pc:spChg>
        <pc:picChg chg="add mod">
          <ac:chgData name="박성철" userId="b2bfd8f1-2f1b-482e-bab5-85850215cba3" providerId="ADAL" clId="{B815F60E-2360-6F48-B9FD-B82E2F601DA1}" dt="2021-03-11T00:26:19.416" v="2266" actId="1076"/>
          <ac:picMkLst>
            <pc:docMk/>
            <pc:sldMk cId="2529728591" sldId="266"/>
            <ac:picMk id="4" creationId="{1DF97923-0D42-AA49-ABBA-64DEED7A1450}"/>
          </ac:picMkLst>
        </pc:picChg>
      </pc:sldChg>
      <pc:sldChg chg="addSp delSp modSp new mod modClrScheme chgLayout">
        <pc:chgData name="박성철" userId="b2bfd8f1-2f1b-482e-bab5-85850215cba3" providerId="ADAL" clId="{B815F60E-2360-6F48-B9FD-B82E2F601DA1}" dt="2021-03-11T00:35:41.762" v="2317" actId="1076"/>
        <pc:sldMkLst>
          <pc:docMk/>
          <pc:sldMk cId="3625816460" sldId="267"/>
        </pc:sldMkLst>
        <pc:spChg chg="del">
          <ac:chgData name="박성철" userId="b2bfd8f1-2f1b-482e-bab5-85850215cba3" providerId="ADAL" clId="{B815F60E-2360-6F48-B9FD-B82E2F601DA1}" dt="2021-03-11T00:27:42.067" v="2268" actId="700"/>
          <ac:spMkLst>
            <pc:docMk/>
            <pc:sldMk cId="3625816460" sldId="267"/>
            <ac:spMk id="2" creationId="{5BE36462-6D89-B245-ABC2-BADAB827A257}"/>
          </ac:spMkLst>
        </pc:spChg>
        <pc:spChg chg="del">
          <ac:chgData name="박성철" userId="b2bfd8f1-2f1b-482e-bab5-85850215cba3" providerId="ADAL" clId="{B815F60E-2360-6F48-B9FD-B82E2F601DA1}" dt="2021-03-11T00:27:42.067" v="2268" actId="700"/>
          <ac:spMkLst>
            <pc:docMk/>
            <pc:sldMk cId="3625816460" sldId="267"/>
            <ac:spMk id="3" creationId="{871A5E27-775B-A243-8DDA-1704D27359B8}"/>
          </ac:spMkLst>
        </pc:spChg>
        <pc:picChg chg="add mod">
          <ac:chgData name="박성철" userId="b2bfd8f1-2f1b-482e-bab5-85850215cba3" providerId="ADAL" clId="{B815F60E-2360-6F48-B9FD-B82E2F601DA1}" dt="2021-03-11T00:28:38.355" v="2280" actId="208"/>
          <ac:picMkLst>
            <pc:docMk/>
            <pc:sldMk cId="3625816460" sldId="267"/>
            <ac:picMk id="4" creationId="{258EA28A-860B-E141-8EDF-7F123DD8FCEE}"/>
          </ac:picMkLst>
        </pc:picChg>
        <pc:picChg chg="add mod">
          <ac:chgData name="박성철" userId="b2bfd8f1-2f1b-482e-bab5-85850215cba3" providerId="ADAL" clId="{B815F60E-2360-6F48-B9FD-B82E2F601DA1}" dt="2021-03-11T00:28:38.355" v="2280" actId="208"/>
          <ac:picMkLst>
            <pc:docMk/>
            <pc:sldMk cId="3625816460" sldId="267"/>
            <ac:picMk id="5" creationId="{775103AD-2A0D-8045-A7F2-C755E14588E1}"/>
          </ac:picMkLst>
        </pc:picChg>
        <pc:picChg chg="add mod">
          <ac:chgData name="박성철" userId="b2bfd8f1-2f1b-482e-bab5-85850215cba3" providerId="ADAL" clId="{B815F60E-2360-6F48-B9FD-B82E2F601DA1}" dt="2021-03-11T00:35:41.762" v="2317" actId="1076"/>
          <ac:picMkLst>
            <pc:docMk/>
            <pc:sldMk cId="3625816460" sldId="267"/>
            <ac:picMk id="6" creationId="{2762692A-4FCA-1C4A-8C23-BAF8EFF947CE}"/>
          </ac:picMkLst>
        </pc:picChg>
      </pc:sldChg>
      <pc:sldChg chg="addSp new">
        <pc:chgData name="박성철" userId="b2bfd8f1-2f1b-482e-bab5-85850215cba3" providerId="ADAL" clId="{B815F60E-2360-6F48-B9FD-B82E2F601DA1}" dt="2021-03-11T00:31:54.480" v="2282"/>
        <pc:sldMkLst>
          <pc:docMk/>
          <pc:sldMk cId="3308527460" sldId="268"/>
        </pc:sldMkLst>
        <pc:picChg chg="add">
          <ac:chgData name="박성철" userId="b2bfd8f1-2f1b-482e-bab5-85850215cba3" providerId="ADAL" clId="{B815F60E-2360-6F48-B9FD-B82E2F601DA1}" dt="2021-03-11T00:31:54.480" v="2282"/>
          <ac:picMkLst>
            <pc:docMk/>
            <pc:sldMk cId="3308527460" sldId="268"/>
            <ac:picMk id="2" creationId="{FA8DDCA9-628A-4243-96A5-C4ECA71237E5}"/>
          </ac:picMkLst>
        </pc:picChg>
      </pc:sldChg>
      <pc:sldChg chg="addSp modSp new mod">
        <pc:chgData name="박성철" userId="b2bfd8f1-2f1b-482e-bab5-85850215cba3" providerId="ADAL" clId="{B815F60E-2360-6F48-B9FD-B82E2F601DA1}" dt="2021-03-11T00:33:32.797" v="2305" actId="1038"/>
        <pc:sldMkLst>
          <pc:docMk/>
          <pc:sldMk cId="1038132513" sldId="269"/>
        </pc:sldMkLst>
        <pc:picChg chg="add mod">
          <ac:chgData name="박성철" userId="b2bfd8f1-2f1b-482e-bab5-85850215cba3" providerId="ADAL" clId="{B815F60E-2360-6F48-B9FD-B82E2F601DA1}" dt="2021-03-11T00:33:26.018" v="2293" actId="208"/>
          <ac:picMkLst>
            <pc:docMk/>
            <pc:sldMk cId="1038132513" sldId="269"/>
            <ac:picMk id="2" creationId="{AF5EBB28-921F-C140-BC3F-FDA29E5E8C9C}"/>
          </ac:picMkLst>
        </pc:picChg>
        <pc:picChg chg="add mod">
          <ac:chgData name="박성철" userId="b2bfd8f1-2f1b-482e-bab5-85850215cba3" providerId="ADAL" clId="{B815F60E-2360-6F48-B9FD-B82E2F601DA1}" dt="2021-03-11T00:33:32.797" v="2305" actId="1038"/>
          <ac:picMkLst>
            <pc:docMk/>
            <pc:sldMk cId="1038132513" sldId="269"/>
            <ac:picMk id="3" creationId="{2CDA8B5E-9F74-5043-99DF-49A4DD823C9B}"/>
          </ac:picMkLst>
        </pc:picChg>
      </pc:sldChg>
      <pc:sldChg chg="addSp modSp new mod">
        <pc:chgData name="박성철" userId="b2bfd8f1-2f1b-482e-bab5-85850215cba3" providerId="ADAL" clId="{B815F60E-2360-6F48-B9FD-B82E2F601DA1}" dt="2021-03-11T00:34:24.912" v="2309" actId="1076"/>
        <pc:sldMkLst>
          <pc:docMk/>
          <pc:sldMk cId="3765710374" sldId="270"/>
        </pc:sldMkLst>
        <pc:picChg chg="add mod">
          <ac:chgData name="박성철" userId="b2bfd8f1-2f1b-482e-bab5-85850215cba3" providerId="ADAL" clId="{B815F60E-2360-6F48-B9FD-B82E2F601DA1}" dt="2021-03-11T00:34:24.912" v="2309" actId="1076"/>
          <ac:picMkLst>
            <pc:docMk/>
            <pc:sldMk cId="3765710374" sldId="270"/>
            <ac:picMk id="2" creationId="{5C6926D5-3EF8-E84E-B51F-5D3A7C8464C1}"/>
          </ac:picMkLst>
        </pc:picChg>
      </pc:sldChg>
      <pc:sldChg chg="addSp modSp new mod">
        <pc:chgData name="박성철" userId="b2bfd8f1-2f1b-482e-bab5-85850215cba3" providerId="ADAL" clId="{B815F60E-2360-6F48-B9FD-B82E2F601DA1}" dt="2021-03-11T00:34:55.771" v="2314" actId="14100"/>
        <pc:sldMkLst>
          <pc:docMk/>
          <pc:sldMk cId="1018943135" sldId="271"/>
        </pc:sldMkLst>
        <pc:picChg chg="add mod">
          <ac:chgData name="박성철" userId="b2bfd8f1-2f1b-482e-bab5-85850215cba3" providerId="ADAL" clId="{B815F60E-2360-6F48-B9FD-B82E2F601DA1}" dt="2021-03-11T00:34:55.771" v="2314" actId="14100"/>
          <ac:picMkLst>
            <pc:docMk/>
            <pc:sldMk cId="1018943135" sldId="271"/>
            <ac:picMk id="2" creationId="{E4905491-B1FB-F54B-B63B-BC0DC99068C6}"/>
          </ac:picMkLst>
        </pc:picChg>
      </pc:sldChg>
      <pc:sldChg chg="addSp delSp modSp new mod">
        <pc:chgData name="박성철" userId="b2bfd8f1-2f1b-482e-bab5-85850215cba3" providerId="ADAL" clId="{B815F60E-2360-6F48-B9FD-B82E2F601DA1}" dt="2021-03-11T01:18:32.540" v="2398" actId="1076"/>
        <pc:sldMkLst>
          <pc:docMk/>
          <pc:sldMk cId="106173338" sldId="272"/>
        </pc:sldMkLst>
        <pc:spChg chg="mod">
          <ac:chgData name="박성철" userId="b2bfd8f1-2f1b-482e-bab5-85850215cba3" providerId="ADAL" clId="{B815F60E-2360-6F48-B9FD-B82E2F601DA1}" dt="2021-03-11T00:41:29.797" v="2343" actId="20577"/>
          <ac:spMkLst>
            <pc:docMk/>
            <pc:sldMk cId="106173338" sldId="272"/>
            <ac:spMk id="2" creationId="{A76FFA35-6387-3641-9243-F0AC04EC65A1}"/>
          </ac:spMkLst>
        </pc:spChg>
        <pc:spChg chg="del">
          <ac:chgData name="박성철" userId="b2bfd8f1-2f1b-482e-bab5-85850215cba3" providerId="ADAL" clId="{B815F60E-2360-6F48-B9FD-B82E2F601DA1}" dt="2021-03-11T00:42:03.240" v="2344"/>
          <ac:spMkLst>
            <pc:docMk/>
            <pc:sldMk cId="106173338" sldId="272"/>
            <ac:spMk id="3" creationId="{A1B511E6-0859-8F45-AEF7-7AE3D8948895}"/>
          </ac:spMkLst>
        </pc:spChg>
        <pc:spChg chg="add del mod">
          <ac:chgData name="박성철" userId="b2bfd8f1-2f1b-482e-bab5-85850215cba3" providerId="ADAL" clId="{B815F60E-2360-6F48-B9FD-B82E2F601DA1}" dt="2021-03-11T01:09:15.575" v="2350" actId="478"/>
          <ac:spMkLst>
            <pc:docMk/>
            <pc:sldMk cId="106173338" sldId="272"/>
            <ac:spMk id="6" creationId="{315BB176-509B-9D42-BD9E-193917C1B423}"/>
          </ac:spMkLst>
        </pc:spChg>
        <pc:picChg chg="add del mod">
          <ac:chgData name="박성철" userId="b2bfd8f1-2f1b-482e-bab5-85850215cba3" providerId="ADAL" clId="{B815F60E-2360-6F48-B9FD-B82E2F601DA1}" dt="2021-03-11T01:09:10.754" v="2347" actId="478"/>
          <ac:picMkLst>
            <pc:docMk/>
            <pc:sldMk cId="106173338" sldId="272"/>
            <ac:picMk id="4" creationId="{40D8A771-FE4E-C142-90E0-B4D2EC158F6B}"/>
          </ac:picMkLst>
        </pc:picChg>
        <pc:picChg chg="add mod">
          <ac:chgData name="박성철" userId="b2bfd8f1-2f1b-482e-bab5-85850215cba3" providerId="ADAL" clId="{B815F60E-2360-6F48-B9FD-B82E2F601DA1}" dt="2021-03-11T01:18:32.540" v="2398" actId="1076"/>
          <ac:picMkLst>
            <pc:docMk/>
            <pc:sldMk cId="106173338" sldId="272"/>
            <ac:picMk id="7" creationId="{E32DE1D3-A55E-7240-A2D4-6633CAE7DC82}"/>
          </ac:picMkLst>
        </pc:picChg>
        <pc:picChg chg="add del mod">
          <ac:chgData name="박성철" userId="b2bfd8f1-2f1b-482e-bab5-85850215cba3" providerId="ADAL" clId="{B815F60E-2360-6F48-B9FD-B82E2F601DA1}" dt="2021-03-11T01:18:29.518" v="2397" actId="478"/>
          <ac:picMkLst>
            <pc:docMk/>
            <pc:sldMk cId="106173338" sldId="272"/>
            <ac:picMk id="8" creationId="{074E044F-3D32-864F-A0A6-05E242D578FA}"/>
          </ac:picMkLst>
        </pc:picChg>
      </pc:sldChg>
      <pc:sldChg chg="addSp delSp modSp new mod modClrScheme chgLayout">
        <pc:chgData name="박성철" userId="b2bfd8f1-2f1b-482e-bab5-85850215cba3" providerId="ADAL" clId="{B815F60E-2360-6F48-B9FD-B82E2F601DA1}" dt="2021-03-11T01:19:14.559" v="2402" actId="1076"/>
        <pc:sldMkLst>
          <pc:docMk/>
          <pc:sldMk cId="1890943070" sldId="273"/>
        </pc:sldMkLst>
        <pc:spChg chg="del">
          <ac:chgData name="박성철" userId="b2bfd8f1-2f1b-482e-bab5-85850215cba3" providerId="ADAL" clId="{B815F60E-2360-6F48-B9FD-B82E2F601DA1}" dt="2021-03-11T01:09:23.788" v="2352" actId="700"/>
          <ac:spMkLst>
            <pc:docMk/>
            <pc:sldMk cId="1890943070" sldId="273"/>
            <ac:spMk id="2" creationId="{E4018B2E-D1C0-D34D-8EB7-7B4ED4453601}"/>
          </ac:spMkLst>
        </pc:spChg>
        <pc:spChg chg="del">
          <ac:chgData name="박성철" userId="b2bfd8f1-2f1b-482e-bab5-85850215cba3" providerId="ADAL" clId="{B815F60E-2360-6F48-B9FD-B82E2F601DA1}" dt="2021-03-11T01:09:23.788" v="2352" actId="700"/>
          <ac:spMkLst>
            <pc:docMk/>
            <pc:sldMk cId="1890943070" sldId="273"/>
            <ac:spMk id="3" creationId="{C3AD486B-95B5-D34E-84E8-55D9BA89F956}"/>
          </ac:spMkLst>
        </pc:spChg>
        <pc:picChg chg="add del mod">
          <ac:chgData name="박성철" userId="b2bfd8f1-2f1b-482e-bab5-85850215cba3" providerId="ADAL" clId="{B815F60E-2360-6F48-B9FD-B82E2F601DA1}" dt="2021-03-11T01:19:07.385" v="2399" actId="478"/>
          <ac:picMkLst>
            <pc:docMk/>
            <pc:sldMk cId="1890943070" sldId="273"/>
            <ac:picMk id="4" creationId="{41826A39-7583-4A46-9257-36F2FC398F1C}"/>
          </ac:picMkLst>
        </pc:picChg>
        <pc:picChg chg="add mod">
          <ac:chgData name="박성철" userId="b2bfd8f1-2f1b-482e-bab5-85850215cba3" providerId="ADAL" clId="{B815F60E-2360-6F48-B9FD-B82E2F601DA1}" dt="2021-03-11T01:12:55.297" v="2383" actId="1076"/>
          <ac:picMkLst>
            <pc:docMk/>
            <pc:sldMk cId="1890943070" sldId="273"/>
            <ac:picMk id="5" creationId="{F078D777-4687-8241-8F77-4879B510F0A8}"/>
          </ac:picMkLst>
        </pc:picChg>
        <pc:picChg chg="add mod">
          <ac:chgData name="박성철" userId="b2bfd8f1-2f1b-482e-bab5-85850215cba3" providerId="ADAL" clId="{B815F60E-2360-6F48-B9FD-B82E2F601DA1}" dt="2021-03-11T01:19:14.559" v="2402" actId="1076"/>
          <ac:picMkLst>
            <pc:docMk/>
            <pc:sldMk cId="1890943070" sldId="273"/>
            <ac:picMk id="6" creationId="{3BBD6EF4-B191-4E47-BF99-079B2D08A681}"/>
          </ac:picMkLst>
        </pc:picChg>
      </pc:sldChg>
      <pc:sldChg chg="addSp modSp new mod">
        <pc:chgData name="박성철" userId="b2bfd8f1-2f1b-482e-bab5-85850215cba3" providerId="ADAL" clId="{B815F60E-2360-6F48-B9FD-B82E2F601DA1}" dt="2021-03-11T01:14:42.926" v="2388" actId="14100"/>
        <pc:sldMkLst>
          <pc:docMk/>
          <pc:sldMk cId="1077205712" sldId="274"/>
        </pc:sldMkLst>
        <pc:picChg chg="add mod">
          <ac:chgData name="박성철" userId="b2bfd8f1-2f1b-482e-bab5-85850215cba3" providerId="ADAL" clId="{B815F60E-2360-6F48-B9FD-B82E2F601DA1}" dt="2021-03-11T01:11:53.568" v="2378" actId="208"/>
          <ac:picMkLst>
            <pc:docMk/>
            <pc:sldMk cId="1077205712" sldId="274"/>
            <ac:picMk id="2" creationId="{43C781E6-4407-5442-A0FC-3E38F99FA591}"/>
          </ac:picMkLst>
        </pc:picChg>
        <pc:picChg chg="add mod">
          <ac:chgData name="박성철" userId="b2bfd8f1-2f1b-482e-bab5-85850215cba3" providerId="ADAL" clId="{B815F60E-2360-6F48-B9FD-B82E2F601DA1}" dt="2021-03-11T01:11:56.920" v="2379" actId="1076"/>
          <ac:picMkLst>
            <pc:docMk/>
            <pc:sldMk cId="1077205712" sldId="274"/>
            <ac:picMk id="3" creationId="{005D3D85-8434-0349-910A-6784EA50C863}"/>
          </ac:picMkLst>
        </pc:picChg>
        <pc:picChg chg="add mod">
          <ac:chgData name="박성철" userId="b2bfd8f1-2f1b-482e-bab5-85850215cba3" providerId="ADAL" clId="{B815F60E-2360-6F48-B9FD-B82E2F601DA1}" dt="2021-03-11T01:14:42.926" v="2388" actId="14100"/>
          <ac:picMkLst>
            <pc:docMk/>
            <pc:sldMk cId="1077205712" sldId="274"/>
            <ac:picMk id="4" creationId="{323E2345-1396-C940-B06E-53FF4957A34B}"/>
          </ac:picMkLst>
        </pc:picChg>
      </pc:sldChg>
      <pc:sldChg chg="new del">
        <pc:chgData name="박성철" userId="b2bfd8f1-2f1b-482e-bab5-85850215cba3" providerId="ADAL" clId="{B815F60E-2360-6F48-B9FD-B82E2F601DA1}" dt="2021-03-11T01:12:03.843" v="2380" actId="2696"/>
        <pc:sldMkLst>
          <pc:docMk/>
          <pc:sldMk cId="2177921638" sldId="275"/>
        </pc:sldMkLst>
      </pc:sldChg>
      <pc:sldChg chg="addSp delSp modSp new mod modClrScheme chgLayout">
        <pc:chgData name="박성철" userId="b2bfd8f1-2f1b-482e-bab5-85850215cba3" providerId="ADAL" clId="{B815F60E-2360-6F48-B9FD-B82E2F601DA1}" dt="2021-03-11T01:59:09.115" v="2445" actId="208"/>
        <pc:sldMkLst>
          <pc:docMk/>
          <pc:sldMk cId="2708548600" sldId="275"/>
        </pc:sldMkLst>
        <pc:spChg chg="del">
          <ac:chgData name="박성철" userId="b2bfd8f1-2f1b-482e-bab5-85850215cba3" providerId="ADAL" clId="{B815F60E-2360-6F48-B9FD-B82E2F601DA1}" dt="2021-03-11T01:58:18.732" v="2433" actId="700"/>
          <ac:spMkLst>
            <pc:docMk/>
            <pc:sldMk cId="2708548600" sldId="275"/>
            <ac:spMk id="2" creationId="{00CDE42F-3A61-734A-9650-EFCB853C9F49}"/>
          </ac:spMkLst>
        </pc:spChg>
        <pc:spChg chg="del">
          <ac:chgData name="박성철" userId="b2bfd8f1-2f1b-482e-bab5-85850215cba3" providerId="ADAL" clId="{B815F60E-2360-6F48-B9FD-B82E2F601DA1}" dt="2021-03-11T01:58:18.732" v="2433" actId="700"/>
          <ac:spMkLst>
            <pc:docMk/>
            <pc:sldMk cId="2708548600" sldId="275"/>
            <ac:spMk id="3" creationId="{F02D4D35-ADCA-144E-9E35-B05F9F4A0516}"/>
          </ac:spMkLst>
        </pc:spChg>
        <pc:picChg chg="add mod">
          <ac:chgData name="박성철" userId="b2bfd8f1-2f1b-482e-bab5-85850215cba3" providerId="ADAL" clId="{B815F60E-2360-6F48-B9FD-B82E2F601DA1}" dt="2021-03-11T01:59:09.115" v="2445" actId="208"/>
          <ac:picMkLst>
            <pc:docMk/>
            <pc:sldMk cId="2708548600" sldId="275"/>
            <ac:picMk id="4" creationId="{7D921A9A-A32B-9042-AC95-7101E3546019}"/>
          </ac:picMkLst>
        </pc:picChg>
        <pc:picChg chg="add mod">
          <ac:chgData name="박성철" userId="b2bfd8f1-2f1b-482e-bab5-85850215cba3" providerId="ADAL" clId="{B815F60E-2360-6F48-B9FD-B82E2F601DA1}" dt="2021-03-11T01:59:09.115" v="2445" actId="208"/>
          <ac:picMkLst>
            <pc:docMk/>
            <pc:sldMk cId="2708548600" sldId="275"/>
            <ac:picMk id="5" creationId="{4CF3D12B-E143-4041-92E3-8852FB192ADC}"/>
          </ac:picMkLst>
        </pc:picChg>
      </pc:sldChg>
    </pc:docChg>
  </pc:docChgLst>
  <pc:docChgLst>
    <pc:chgData name="박성철" userId="b2bfd8f1-2f1b-482e-bab5-85850215cba3" providerId="ADAL" clId="{FBD5FC52-0045-614F-87CD-ACE50B4685EA}"/>
    <pc:docChg chg="custSel modSld">
      <pc:chgData name="박성철" userId="b2bfd8f1-2f1b-482e-bab5-85850215cba3" providerId="ADAL" clId="{FBD5FC52-0045-614F-87CD-ACE50B4685EA}" dt="2021-03-03T14:31:16.466" v="1644" actId="478"/>
      <pc:docMkLst>
        <pc:docMk/>
      </pc:docMkLst>
      <pc:sldChg chg="addSp delSp modSp mod">
        <pc:chgData name="박성철" userId="b2bfd8f1-2f1b-482e-bab5-85850215cba3" providerId="ADAL" clId="{FBD5FC52-0045-614F-87CD-ACE50B4685EA}" dt="2021-03-03T14:31:16.466" v="1644" actId="478"/>
        <pc:sldMkLst>
          <pc:docMk/>
          <pc:sldMk cId="3703727455" sldId="258"/>
        </pc:sldMkLst>
        <pc:spChg chg="mod">
          <ac:chgData name="박성철" userId="b2bfd8f1-2f1b-482e-bab5-85850215cba3" providerId="ADAL" clId="{FBD5FC52-0045-614F-87CD-ACE50B4685EA}" dt="2021-03-03T14:28:50.441" v="1481" actId="20577"/>
          <ac:spMkLst>
            <pc:docMk/>
            <pc:sldMk cId="3703727455" sldId="258"/>
            <ac:spMk id="2" creationId="{BF9CC94E-2883-7445-915B-DD575F7078A3}"/>
          </ac:spMkLst>
        </pc:spChg>
        <pc:spChg chg="add mod">
          <ac:chgData name="박성철" userId="b2bfd8f1-2f1b-482e-bab5-85850215cba3" providerId="ADAL" clId="{FBD5FC52-0045-614F-87CD-ACE50B4685EA}" dt="2021-03-03T14:30:32.885" v="1640" actId="20577"/>
          <ac:spMkLst>
            <pc:docMk/>
            <pc:sldMk cId="3703727455" sldId="258"/>
            <ac:spMk id="3" creationId="{369474A0-B2C2-D944-B52F-A707F6EF311E}"/>
          </ac:spMkLst>
        </pc:spChg>
        <pc:spChg chg="add del mod">
          <ac:chgData name="박성철" userId="b2bfd8f1-2f1b-482e-bab5-85850215cba3" providerId="ADAL" clId="{FBD5FC52-0045-614F-87CD-ACE50B4685EA}" dt="2021-03-03T14:31:16.466" v="1644" actId="478"/>
          <ac:spMkLst>
            <pc:docMk/>
            <pc:sldMk cId="3703727455" sldId="258"/>
            <ac:spMk id="6" creationId="{3FC21312-FF35-DA45-B1F9-6BEE0EC52DB2}"/>
          </ac:spMkLst>
        </pc:spChg>
        <pc:cxnChg chg="add">
          <ac:chgData name="박성철" userId="b2bfd8f1-2f1b-482e-bab5-85850215cba3" providerId="ADAL" clId="{FBD5FC52-0045-614F-87CD-ACE50B4685EA}" dt="2021-03-03T14:30:49.258" v="1641" actId="11529"/>
          <ac:cxnSpMkLst>
            <pc:docMk/>
            <pc:sldMk cId="3703727455" sldId="258"/>
            <ac:cxnSpMk id="5" creationId="{6483E6CE-9E0D-A34B-9036-216D2F324824}"/>
          </ac:cxnSpMkLst>
        </pc:cxnChg>
      </pc:sldChg>
    </pc:docChg>
  </pc:docChgLst>
  <pc:docChgLst>
    <pc:chgData name="박성철" userId="S::scpark@yjc.ac.kr::b2bfd8f1-2f1b-482e-bab5-85850215cba3" providerId="AD" clId="Web-{D97A882B-9EC3-7A75-115D-7D0320120BC9}"/>
    <pc:docChg chg="addSld delSld">
      <pc:chgData name="박성철" userId="S::scpark@yjc.ac.kr::b2bfd8f1-2f1b-482e-bab5-85850215cba3" providerId="AD" clId="Web-{D97A882B-9EC3-7A75-115D-7D0320120BC9}" dt="2021-03-08T02:46:09.514" v="1"/>
      <pc:docMkLst>
        <pc:docMk/>
      </pc:docMkLst>
      <pc:sldChg chg="new del">
        <pc:chgData name="박성철" userId="S::scpark@yjc.ac.kr::b2bfd8f1-2f1b-482e-bab5-85850215cba3" providerId="AD" clId="Web-{D97A882B-9EC3-7A75-115D-7D0320120BC9}" dt="2021-03-08T02:46:09.514" v="1"/>
        <pc:sldMkLst>
          <pc:docMk/>
          <pc:sldMk cId="814623531" sldId="25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5FB6D7-9D52-7F44-98B4-1E9DE91A1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83A83F-8D30-7A4E-9B7E-66CAA2D066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BB59AB-0988-DD49-A8CE-4FAFE7577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BF8A2-E55A-5243-BCBD-AD8AD6E87FA3}" type="datetimeFigureOut">
              <a:rPr kumimoji="1" lang="ko-Kore-KR" altLang="en-US" smtClean="0"/>
              <a:t>2021. 3. 11.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2D42C4-3639-0345-88A7-7EF1D342F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B328F1-779D-D442-AF07-D2B16841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F5A73-083C-0145-8035-48AD6FF8B44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8736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7AB66D-75B1-724F-ADEF-32B1D4357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8751C1-9B7C-604F-B8DB-3B6C28D7C3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89F155-CB20-844B-9C8C-01009A202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BF8A2-E55A-5243-BCBD-AD8AD6E87FA3}" type="datetimeFigureOut">
              <a:rPr kumimoji="1" lang="ko-Kore-KR" altLang="en-US" smtClean="0"/>
              <a:t>2021. 3. 11.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338FEC-F883-0445-9B47-7EC0FDD90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D23675-4A0E-4440-ABAE-ABC59E5AA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F5A73-083C-0145-8035-48AD6FF8B44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18844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FC9194-DB62-544C-B989-8C18BBA6AD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9E9D16-2EF2-4447-A385-BC0136871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E49D06-4058-BA4D-B7E4-8D196E44C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BF8A2-E55A-5243-BCBD-AD8AD6E87FA3}" type="datetimeFigureOut">
              <a:rPr kumimoji="1" lang="ko-Kore-KR" altLang="en-US" smtClean="0"/>
              <a:t>2021. 3. 11.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F61476-1997-7C4C-BD23-39B3DAA20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254137-6E5A-AE48-A785-9C5DB7660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F5A73-083C-0145-8035-48AD6FF8B44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95924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AD84CD-4055-9F4B-887C-C90BA5721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BD3208-A3BE-D740-91D5-867BE62B1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E0556F-CC20-F04B-82FF-6D9D28A54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BF8A2-E55A-5243-BCBD-AD8AD6E87FA3}" type="datetimeFigureOut">
              <a:rPr kumimoji="1" lang="ko-Kore-KR" altLang="en-US" smtClean="0"/>
              <a:t>2021. 3. 11.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DE30E7-1942-4F44-A15A-14246E29D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BD249D-F9A9-484E-9066-503708563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F5A73-083C-0145-8035-48AD6FF8B44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11090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A7DF51-36E6-1040-871D-11840B4C6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9D5729-D795-EC40-B0EE-5F9DCA8DFB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F2ACD2-AC71-B447-851D-2A040F076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BF8A2-E55A-5243-BCBD-AD8AD6E87FA3}" type="datetimeFigureOut">
              <a:rPr kumimoji="1" lang="ko-Kore-KR" altLang="en-US" smtClean="0"/>
              <a:t>2021. 3. 11.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82CF81-7A26-C449-9E5B-F43D7D73F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70E5C8-9F9A-5640-AB99-5C820DDC8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F5A73-083C-0145-8035-48AD6FF8B44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36156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FCCFC4-6F09-104B-A8B7-D6716B554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11A24-20F3-E649-A66A-6175961839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14B98B-211E-3D4B-AF18-CD376196AE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97D938-9550-8840-8159-1BA831758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BF8A2-E55A-5243-BCBD-AD8AD6E87FA3}" type="datetimeFigureOut">
              <a:rPr kumimoji="1" lang="ko-Kore-KR" altLang="en-US" smtClean="0"/>
              <a:t>2021. 3. 11.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B304B1-12C5-C442-ACE6-E32F24784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0D64B4-B657-324E-8957-39F99C3C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F5A73-083C-0145-8035-48AD6FF8B44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70863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D656FE-E641-CB41-B001-C6E0EA08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1EB724-D85C-4B43-B7C8-82FC0D5B96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B8C100-7F78-354B-821B-C69E8E54D6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2795DAD-DBCE-434C-AB69-0AD0C6D2D1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B05984A-3B53-7A47-8841-02E952EB4E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763EFB-5730-624C-A122-231ECB5E9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BF8A2-E55A-5243-BCBD-AD8AD6E87FA3}" type="datetimeFigureOut">
              <a:rPr kumimoji="1" lang="ko-Kore-KR" altLang="en-US" smtClean="0"/>
              <a:t>2021. 3. 11.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649014C-8641-8D43-9FBB-DE7508149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398107-0B7B-2A43-B3D2-98D54DAB8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F5A73-083C-0145-8035-48AD6FF8B44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49342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02F769-3386-A249-8BC1-9F143681F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6D67E4-876A-5843-94E9-02C45E0DA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BF8A2-E55A-5243-BCBD-AD8AD6E87FA3}" type="datetimeFigureOut">
              <a:rPr kumimoji="1" lang="ko-Kore-KR" altLang="en-US" smtClean="0"/>
              <a:t>2021. 3. 11.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1112BF-37CF-BA42-9A93-B0487BD34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582D5D-FE21-2F40-9EF3-2EA5D27FA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F5A73-083C-0145-8035-48AD6FF8B44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85161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DA1B55E-61DA-1843-BB97-9A5D04657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BF8A2-E55A-5243-BCBD-AD8AD6E87FA3}" type="datetimeFigureOut">
              <a:rPr kumimoji="1" lang="ko-Kore-KR" altLang="en-US" smtClean="0"/>
              <a:t>2021. 3. 11.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AA15CAD-DE0B-C440-901A-D6C683FFC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70087C-0011-E346-9B99-DEA43AE1A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F5A73-083C-0145-8035-48AD6FF8B44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89685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EA132B-FC41-F145-9371-D2BF8583B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ABEF1F-2229-4C42-92CC-D94F5BE70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AD2BA5-11BA-974A-BEBB-D16B7B185A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2BDA54-7EBD-074B-9800-C3B5063A5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BF8A2-E55A-5243-BCBD-AD8AD6E87FA3}" type="datetimeFigureOut">
              <a:rPr kumimoji="1" lang="ko-Kore-KR" altLang="en-US" smtClean="0"/>
              <a:t>2021. 3. 11.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2513D9-1AD9-8D4A-8BDC-AB0126730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8B0E59-93D8-B349-8775-80323334D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F5A73-083C-0145-8035-48AD6FF8B44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15941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F8A7BD-3CD2-D548-A83C-39AB23F4B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79ABC4-60B4-114C-A548-B066A75DF0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979EC1-9928-8A46-931B-174B0D661E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CAAB28-5B4E-954E-B463-FB1A35DAC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BF8A2-E55A-5243-BCBD-AD8AD6E87FA3}" type="datetimeFigureOut">
              <a:rPr kumimoji="1" lang="ko-Kore-KR" altLang="en-US" smtClean="0"/>
              <a:t>2021. 3. 11.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995C52-614D-0846-93C6-BA16E3C46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361BAA-ECD7-BA49-BC7C-94C1CF71B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F5A73-083C-0145-8035-48AD6FF8B44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16409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D57CDC9-F7A6-5D42-BCB8-66355BB66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79F612-01D4-074A-9C64-DA44A9729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311ABA-3C7E-5B4B-9B41-EC26D41625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BF8A2-E55A-5243-BCBD-AD8AD6E87FA3}" type="datetimeFigureOut">
              <a:rPr kumimoji="1" lang="ko-Kore-KR" altLang="en-US" smtClean="0"/>
              <a:t>2021. 3. 11.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3C3AB5-3D47-704C-85B5-E2F9F04443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674004-F79B-AD4B-A8E9-B380644299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F5A73-083C-0145-8035-48AD6FF8B44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21543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2AFF8D-521C-974F-9CA1-525206B8E1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ore-KR" altLang="en-US" dirty="0"/>
              <a:t>객체지향프로그래밍</a:t>
            </a:r>
            <a:r>
              <a:rPr kumimoji="1" lang="en-US" altLang="ko-Kore-KR" dirty="0"/>
              <a:t>(I)</a:t>
            </a:r>
            <a:br>
              <a:rPr kumimoji="1" lang="en-US" altLang="ko-Kore-KR" dirty="0"/>
            </a:br>
            <a:r>
              <a:rPr kumimoji="1" lang="en-US" altLang="ko-Kore-KR" dirty="0"/>
              <a:t>Chapter 12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0015E7C-3995-5440-8F19-BB7DFE91E4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ore-KR" altLang="en-US" dirty="0"/>
              <a:t>박</a:t>
            </a:r>
            <a:r>
              <a:rPr kumimoji="1" lang="ko-KR" altLang="en-US" dirty="0"/>
              <a:t> 성 철</a:t>
            </a:r>
            <a:endParaRPr kumimoji="1" lang="en-US" altLang="ko-KR" dirty="0"/>
          </a:p>
          <a:p>
            <a:r>
              <a:rPr kumimoji="1" lang="en-US" altLang="ko-KR" dirty="0" err="1"/>
              <a:t>scpark@yju.ac.kr</a:t>
            </a: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08218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CD8BEA0-112A-2746-81AC-D2FB972A7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81" y="0"/>
            <a:ext cx="5679281" cy="6858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CFAE23-06A0-F444-86C9-5AE759394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337" y="3682312"/>
            <a:ext cx="5083265" cy="254600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E3D1174-8717-BE4D-80D9-5B237A953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952" y="444009"/>
            <a:ext cx="2036394" cy="298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148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AED8F4-D75E-FC4D-828F-1FE28E2A6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</a:t>
            </a:r>
            <a:r>
              <a:rPr lang="ko-KR" altLang="en-US" dirty="0" err="1"/>
              <a:t>선택기</a:t>
            </a:r>
            <a:endParaRPr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5CF267E-54CB-E346-B946-E8F6433E0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192" y="1836983"/>
            <a:ext cx="3060700" cy="2501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906FE5F-E31F-034F-A791-018FD464A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157" y="288269"/>
            <a:ext cx="4292600" cy="3124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BE28E64-9274-3C4E-A41E-4FBCCC2EC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684" y="3177078"/>
            <a:ext cx="3441700" cy="2616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91A16F6-0082-9C45-B809-E65968B739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3006" y="3819899"/>
            <a:ext cx="3678194" cy="245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83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D921A9A-A32B-9042-AC95-7101E3546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25" y="407772"/>
            <a:ext cx="5701416" cy="572117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F3D12B-E143-4041-92E3-8852FB192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879" y="1631092"/>
            <a:ext cx="5823596" cy="480677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08548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F0287E-7F0B-0846-9437-E1E6DD6AE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피자</a:t>
            </a:r>
            <a:r>
              <a:rPr kumimoji="1" lang="ko-KR" altLang="en-US" dirty="0"/>
              <a:t> 주문 화면 만들기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DF97923-0D42-AA49-ABBA-64DEED7A14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666" y="2522259"/>
            <a:ext cx="63119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28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58EA28A-860B-E141-8EDF-7F123DD8F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20" y="886083"/>
            <a:ext cx="5292296" cy="344677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5103AD-2A0D-8045-A7F2-C755E1458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307" y="636043"/>
            <a:ext cx="6324373" cy="598496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내용 개체 틀 3">
            <a:extLst>
              <a:ext uri="{FF2B5EF4-FFF2-40B4-BE49-F238E27FC236}">
                <a16:creationId xmlns:a16="http://schemas.microsoft.com/office/drawing/2014/main" id="{2762692A-4FCA-1C4A-8C23-BAF8EFF94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615" y="4613795"/>
            <a:ext cx="4309247" cy="168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816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A8DDCA9-628A-4243-96A5-C4ECA7123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236" y="0"/>
            <a:ext cx="71275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527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F5EBB28-921F-C140-BC3F-FDA29E5E8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01" y="902388"/>
            <a:ext cx="5751899" cy="203546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CDA8B5E-9F74-5043-99DF-49A4DD823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142" y="290384"/>
            <a:ext cx="5408508" cy="627723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38132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C6926D5-3EF8-E84E-B51F-5D3A7C846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037" y="183359"/>
            <a:ext cx="4697327" cy="649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10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4905491-B1FB-F54B-B63B-BC0DC9906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951" y="222422"/>
            <a:ext cx="4767438" cy="654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43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311452AD-F8BB-3946-958D-940410CE190C}"/>
              </a:ext>
            </a:extLst>
          </p:cNvPr>
          <p:cNvGrpSpPr/>
          <p:nvPr/>
        </p:nvGrpSpPr>
        <p:grpSpPr>
          <a:xfrm>
            <a:off x="286890" y="310253"/>
            <a:ext cx="4056510" cy="6001643"/>
            <a:chOff x="1350377" y="409644"/>
            <a:chExt cx="3600651" cy="600164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257A213-C831-4A49-A0B3-03F8B5B7905D}"/>
                </a:ext>
              </a:extLst>
            </p:cNvPr>
            <p:cNvSpPr/>
            <p:nvPr/>
          </p:nvSpPr>
          <p:spPr>
            <a:xfrm>
              <a:off x="1350377" y="409644"/>
              <a:ext cx="3600651" cy="54998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780A95F-044D-6A42-B764-8B3577DF5DF7}"/>
                </a:ext>
              </a:extLst>
            </p:cNvPr>
            <p:cNvSpPr txBox="1"/>
            <p:nvPr/>
          </p:nvSpPr>
          <p:spPr>
            <a:xfrm>
              <a:off x="1350377" y="409644"/>
              <a:ext cx="3600651" cy="6001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err="1"/>
                <a:t>MiniPingPongGame</a:t>
              </a:r>
              <a:r>
                <a:rPr kumimoji="1" lang="en-US" altLang="ko-Kore-KR" sz="1200"/>
                <a:t> extends </a:t>
              </a:r>
              <a:r>
                <a:rPr kumimoji="1" lang="en-US" altLang="ko-Kore-KR" sz="1200" err="1"/>
                <a:t>JPanel</a:t>
              </a:r>
              <a:r>
                <a:rPr kumimoji="1" lang="en-US" altLang="ko-Kore-KR" sz="1200"/>
                <a:t> implements </a:t>
              </a:r>
              <a:r>
                <a:rPr kumimoji="1" lang="en-US" altLang="ko-Kore-KR" sz="1200" err="1"/>
                <a:t>KeyListener</a:t>
              </a:r>
              <a:r>
                <a:rPr kumimoji="1" lang="en-US" altLang="ko-Kore-KR" sz="1200"/>
                <a:t>  {</a:t>
              </a:r>
            </a:p>
            <a:p>
              <a:r>
                <a:rPr kumimoji="1" lang="en-US" altLang="ko-Kore-KR" sz="1200"/>
                <a:t>   ball;</a:t>
              </a:r>
            </a:p>
            <a:p>
              <a:r>
                <a:rPr kumimoji="1" lang="en-US" altLang="ko-Kore-KR" sz="1200"/>
                <a:t>   racquet1;</a:t>
              </a:r>
            </a:p>
            <a:p>
              <a:r>
                <a:rPr kumimoji="1" lang="en-US" altLang="ko-Kore-KR" sz="1200"/>
                <a:t>   racquet2;</a:t>
              </a:r>
            </a:p>
            <a:p>
              <a:r>
                <a:rPr kumimoji="1" lang="en-US" altLang="ko-Kore-KR" sz="1200"/>
                <a:t>   </a:t>
              </a:r>
              <a:r>
                <a:rPr kumimoji="1" lang="en-US" altLang="ko-Kore-KR" sz="1200" err="1"/>
                <a:t>keyPressed</a:t>
              </a:r>
              <a:r>
                <a:rPr kumimoji="1" lang="en-US" altLang="ko-Kore-KR" sz="1200"/>
                <a:t>() {</a:t>
              </a:r>
            </a:p>
            <a:p>
              <a:r>
                <a:rPr kumimoji="1" lang="en-US" altLang="ko-Kore-KR" sz="1200"/>
                <a:t>       racquet1.keyPressed() ;</a:t>
              </a:r>
            </a:p>
            <a:p>
              <a:r>
                <a:rPr kumimoji="1" lang="en-US" altLang="ko-Kore-KR" sz="1200"/>
                <a:t>       racquet2.keyPressed() ;</a:t>
              </a:r>
            </a:p>
            <a:p>
              <a:r>
                <a:rPr kumimoji="1" lang="en-US" altLang="ko-Kore-KR" sz="1200"/>
                <a:t>   }</a:t>
              </a:r>
            </a:p>
            <a:p>
              <a:r>
                <a:rPr kumimoji="1" lang="en-US" altLang="ko-Kore-KR" sz="1200"/>
                <a:t>   </a:t>
              </a:r>
              <a:r>
                <a:rPr kumimoji="1" lang="en-US" altLang="ko-Kore-KR" sz="1200" err="1"/>
                <a:t>keyReleased</a:t>
              </a:r>
              <a:r>
                <a:rPr kumimoji="1" lang="en-US" altLang="ko-Kore-KR" sz="1200"/>
                <a:t>() {</a:t>
              </a:r>
            </a:p>
            <a:p>
              <a:r>
                <a:rPr kumimoji="1" lang="en-US" altLang="ko-Kore-KR" sz="1200"/>
                <a:t>        racquet1.keyReleased() ;</a:t>
              </a:r>
            </a:p>
            <a:p>
              <a:r>
                <a:rPr kumimoji="1" lang="en-US" altLang="ko-Kore-KR" sz="1200"/>
                <a:t>        racquet2. </a:t>
              </a:r>
              <a:r>
                <a:rPr kumimoji="1" lang="en-US" altLang="ko-Kore-KR" sz="1200" err="1"/>
                <a:t>keyReleased</a:t>
              </a:r>
              <a:r>
                <a:rPr kumimoji="1" lang="en-US" altLang="ko-Kore-KR" sz="1200"/>
                <a:t>() ;</a:t>
              </a:r>
            </a:p>
            <a:p>
              <a:r>
                <a:rPr kumimoji="1" lang="en-US" altLang="ko-Kore-KR" sz="1200"/>
                <a:t>   }</a:t>
              </a:r>
            </a:p>
            <a:p>
              <a:r>
                <a:rPr kumimoji="1" lang="en-US" altLang="ko-Kore-KR" sz="1200"/>
                <a:t>   move() {</a:t>
              </a:r>
            </a:p>
            <a:p>
              <a:r>
                <a:rPr kumimoji="1" lang="en-US" altLang="ko-Kore-KR" sz="1200"/>
                <a:t>      </a:t>
              </a:r>
              <a:r>
                <a:rPr kumimoji="1" lang="en-US" altLang="ko-Kore-KR" sz="1200" err="1"/>
                <a:t>ball.move</a:t>
              </a:r>
              <a:r>
                <a:rPr kumimoji="1" lang="en-US" altLang="ko-Kore-KR" sz="1200"/>
                <a:t>();</a:t>
              </a:r>
            </a:p>
            <a:p>
              <a:r>
                <a:rPr kumimoji="1" lang="en-US" altLang="ko-Kore-KR" sz="1200"/>
                <a:t>      racquet1.move();</a:t>
              </a:r>
            </a:p>
            <a:p>
              <a:r>
                <a:rPr kumimoji="1" lang="en-US" altLang="ko-Kore-KR" sz="1200"/>
                <a:t>      racquet2.move();</a:t>
              </a:r>
            </a:p>
            <a:p>
              <a:r>
                <a:rPr kumimoji="1" lang="en-US" altLang="ko-Kore-KR" sz="1200"/>
                <a:t>   }</a:t>
              </a:r>
            </a:p>
            <a:p>
              <a:r>
                <a:rPr kumimoji="1" lang="en-US" altLang="ko-Kore-KR" sz="1200"/>
                <a:t>   paint() {</a:t>
              </a:r>
            </a:p>
            <a:p>
              <a:r>
                <a:rPr kumimoji="1" lang="en-US" altLang="ko-Kore-KR" sz="1200"/>
                <a:t>      </a:t>
              </a:r>
              <a:r>
                <a:rPr kumimoji="1" lang="en-US" altLang="ko-Kore-KR" sz="1200" err="1"/>
                <a:t>ball.draw</a:t>
              </a:r>
              <a:r>
                <a:rPr kumimoji="1" lang="en-US" altLang="ko-Kore-KR" sz="1200"/>
                <a:t>();</a:t>
              </a:r>
            </a:p>
            <a:p>
              <a:r>
                <a:rPr kumimoji="1" lang="en-US" altLang="ko-Kore-KR" sz="1200"/>
                <a:t>      racquet1.draw();</a:t>
              </a:r>
            </a:p>
            <a:p>
              <a:r>
                <a:rPr kumimoji="1" lang="en-US" altLang="ko-Kore-KR" sz="1200"/>
                <a:t>      racquet2.draw();</a:t>
              </a:r>
            </a:p>
            <a:p>
              <a:r>
                <a:rPr kumimoji="1" lang="en-US" altLang="ko-Kore-KR" sz="1200"/>
                <a:t>   }</a:t>
              </a:r>
            </a:p>
            <a:p>
              <a:r>
                <a:rPr kumimoji="1" lang="en-US" altLang="ko-Kore-KR" sz="1200"/>
                <a:t>   main() {</a:t>
              </a:r>
            </a:p>
            <a:p>
              <a:r>
                <a:rPr kumimoji="1" lang="en-US" altLang="ko-Kore-KR" sz="1200"/>
                <a:t>      while(true) {</a:t>
              </a:r>
            </a:p>
            <a:p>
              <a:r>
                <a:rPr kumimoji="1" lang="en-US" altLang="ko-Kore-KR" sz="1200"/>
                <a:t>           </a:t>
              </a:r>
              <a:r>
                <a:rPr kumimoji="1" lang="en-US" altLang="ko-Kore-KR" sz="1200" err="1"/>
                <a:t>game.move</a:t>
              </a:r>
              <a:r>
                <a:rPr kumimoji="1" lang="en-US" altLang="ko-Kore-KR" sz="1200"/>
                <a:t>();</a:t>
              </a:r>
            </a:p>
            <a:p>
              <a:r>
                <a:rPr kumimoji="1" lang="en-US" altLang="ko-Kore-KR" sz="1200"/>
                <a:t>           </a:t>
              </a:r>
              <a:r>
                <a:rPr kumimoji="1" lang="en-US" altLang="ko-Kore-KR" sz="1200" err="1"/>
                <a:t>game.repaint</a:t>
              </a:r>
              <a:r>
                <a:rPr kumimoji="1" lang="en-US" altLang="ko-Kore-KR" sz="1200"/>
                <a:t>();</a:t>
              </a:r>
            </a:p>
            <a:p>
              <a:r>
                <a:rPr kumimoji="1" lang="en-US" altLang="ko-Kore-KR" sz="1200"/>
                <a:t>           </a:t>
              </a:r>
              <a:r>
                <a:rPr kumimoji="1" lang="en-US" altLang="ko-Kore-KR" sz="1200" err="1"/>
                <a:t>Thread.sleep</a:t>
              </a:r>
              <a:r>
                <a:rPr kumimoji="1" lang="en-US" altLang="ko-Kore-KR" sz="1200"/>
                <a:t>(10);</a:t>
              </a:r>
            </a:p>
            <a:p>
              <a:r>
                <a:rPr kumimoji="1" lang="en-US" altLang="ko-Kore-KR" sz="1200"/>
                <a:t>     }</a:t>
              </a:r>
            </a:p>
            <a:p>
              <a:r>
                <a:rPr kumimoji="1" lang="en-US" altLang="ko-Kore-KR" sz="1200"/>
                <a:t>  }</a:t>
              </a:r>
            </a:p>
            <a:p>
              <a:r>
                <a:rPr kumimoji="1" lang="en-US" altLang="ko-Kore-KR" sz="1200"/>
                <a:t>}</a:t>
              </a:r>
            </a:p>
            <a:p>
              <a:endParaRPr kumimoji="1" lang="ko-Kore-KR" altLang="en-US" sz="120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1444A43-60E7-0E4C-9F9D-6E45C163591F}"/>
              </a:ext>
            </a:extLst>
          </p:cNvPr>
          <p:cNvGrpSpPr/>
          <p:nvPr/>
        </p:nvGrpSpPr>
        <p:grpSpPr>
          <a:xfrm>
            <a:off x="4505020" y="379826"/>
            <a:ext cx="3600651" cy="4649373"/>
            <a:chOff x="6730759" y="409644"/>
            <a:chExt cx="3600651" cy="415498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FD9547A-01E2-EA4B-938A-E3AB962A2EEB}"/>
                </a:ext>
              </a:extLst>
            </p:cNvPr>
            <p:cNvSpPr/>
            <p:nvPr/>
          </p:nvSpPr>
          <p:spPr>
            <a:xfrm>
              <a:off x="6730759" y="409644"/>
              <a:ext cx="3600651" cy="38144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A5831F-DE68-E446-B377-5F691139038F}"/>
                </a:ext>
              </a:extLst>
            </p:cNvPr>
            <p:cNvSpPr txBox="1"/>
            <p:nvPr/>
          </p:nvSpPr>
          <p:spPr>
            <a:xfrm>
              <a:off x="6730759" y="409644"/>
              <a:ext cx="3600651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/>
                <a:t>Ball  {</a:t>
              </a:r>
            </a:p>
            <a:p>
              <a:r>
                <a:rPr kumimoji="1" lang="en-US" altLang="ko-Kore-KR" sz="1200"/>
                <a:t>   x, y;</a:t>
              </a:r>
            </a:p>
            <a:p>
              <a:r>
                <a:rPr kumimoji="1" lang="en-US" altLang="ko-Kore-KR" sz="1200"/>
                <a:t>   </a:t>
              </a:r>
              <a:r>
                <a:rPr kumimoji="1" lang="en-US" altLang="ko-Kore-KR" sz="1200" err="1"/>
                <a:t>xSpeed</a:t>
              </a:r>
              <a:r>
                <a:rPr kumimoji="1" lang="en-US" altLang="ko-Kore-KR" sz="1200"/>
                <a:t> = 1, </a:t>
              </a:r>
              <a:r>
                <a:rPr kumimoji="1" lang="en-US" altLang="ko-Kore-KR" sz="1200" err="1"/>
                <a:t>ySpeed</a:t>
              </a:r>
              <a:r>
                <a:rPr kumimoji="1" lang="en-US" altLang="ko-Kore-KR" sz="1200"/>
                <a:t> = 1;</a:t>
              </a:r>
            </a:p>
            <a:p>
              <a:r>
                <a:rPr kumimoji="1" lang="en-US" altLang="ko-Kore-KR" sz="1200"/>
                <a:t>   game;</a:t>
              </a:r>
            </a:p>
            <a:p>
              <a:endParaRPr kumimoji="1" lang="en-US" altLang="ko-Kore-KR" sz="1200"/>
            </a:p>
            <a:p>
              <a:r>
                <a:rPr kumimoji="1" lang="en-US" altLang="ko-Kore-KR" sz="1200"/>
                <a:t>   move() {</a:t>
              </a:r>
            </a:p>
            <a:p>
              <a:r>
                <a:rPr kumimoji="1" lang="en-US" altLang="ko-Kore-KR" sz="1200"/>
                <a:t>      </a:t>
              </a:r>
              <a:r>
                <a:rPr kumimoji="1" lang="ko-KR" altLang="en-US" sz="1200"/>
                <a:t>왼쪽 모서리에 닿았다면 </a:t>
              </a:r>
              <a:r>
                <a:rPr kumimoji="1" lang="en-US" altLang="ko-KR" sz="1200" err="1"/>
                <a:t>xSpeed</a:t>
              </a:r>
              <a:r>
                <a:rPr kumimoji="1" lang="en-US" altLang="ko-KR" sz="1200"/>
                <a:t>  = 1;</a:t>
              </a:r>
            </a:p>
            <a:p>
              <a:r>
                <a:rPr kumimoji="1" lang="en-US" altLang="ko-Kore-KR" sz="1200"/>
                <a:t>      </a:t>
              </a:r>
              <a:r>
                <a:rPr kumimoji="1" lang="ko-KR" altLang="en-US" sz="1200" err="1"/>
                <a:t>오는쪽</a:t>
              </a:r>
              <a:r>
                <a:rPr kumimoji="1" lang="ko-KR" altLang="en-US" sz="1200"/>
                <a:t> 모서리에 닿았다면 </a:t>
              </a:r>
              <a:r>
                <a:rPr kumimoji="1" lang="en-US" altLang="ko-KR" sz="1200" err="1"/>
                <a:t>xSpeed</a:t>
              </a:r>
              <a:r>
                <a:rPr kumimoji="1" lang="en-US" altLang="ko-KR" sz="1200"/>
                <a:t> = -1;</a:t>
              </a:r>
            </a:p>
            <a:p>
              <a:r>
                <a:rPr kumimoji="1" lang="en-US" altLang="ko-KR" sz="1200"/>
                <a:t>      </a:t>
              </a:r>
              <a:r>
                <a:rPr kumimoji="1" lang="ko-KR" altLang="en-US" sz="1200"/>
                <a:t>위쪽 모서리에 닿았다면 </a:t>
              </a:r>
              <a:r>
                <a:rPr kumimoji="1" lang="en-US" altLang="ko-KR" sz="1200" err="1"/>
                <a:t>ySpeed</a:t>
              </a:r>
              <a:r>
                <a:rPr kumimoji="1" lang="en-US" altLang="ko-KR" sz="1200"/>
                <a:t> = 1;</a:t>
              </a:r>
            </a:p>
            <a:p>
              <a:r>
                <a:rPr kumimoji="1" lang="en-US" altLang="ko-KR" sz="1200"/>
                <a:t>      </a:t>
              </a:r>
              <a:r>
                <a:rPr kumimoji="1" lang="ko-KR" altLang="en-US" sz="1200"/>
                <a:t>아래쪽 모서리에 닿았다면 </a:t>
              </a:r>
              <a:r>
                <a:rPr kumimoji="1" lang="en-US" altLang="ko-KR" sz="1200" err="1"/>
                <a:t>ySpeed</a:t>
              </a:r>
              <a:r>
                <a:rPr kumimoji="1" lang="en-US" altLang="ko-KR" sz="1200"/>
                <a:t> = -1;</a:t>
              </a:r>
            </a:p>
            <a:p>
              <a:endParaRPr kumimoji="1" lang="en-US" altLang="ko-KR" sz="1200"/>
            </a:p>
            <a:p>
              <a:r>
                <a:rPr kumimoji="1" lang="en-US" altLang="ko-KR" sz="1200"/>
                <a:t>      </a:t>
              </a:r>
              <a:r>
                <a:rPr kumimoji="1" lang="ko-KR" altLang="en-US" sz="1200"/>
                <a:t>만약 라켓에 닿았다면 </a:t>
              </a:r>
              <a:r>
                <a:rPr kumimoji="1" lang="en-US" altLang="ko-KR" sz="1200" err="1"/>
                <a:t>xSpeed</a:t>
              </a:r>
              <a:r>
                <a:rPr kumimoji="1" lang="en-US" altLang="ko-KR" sz="1200"/>
                <a:t> </a:t>
              </a:r>
              <a:r>
                <a:rPr kumimoji="1" lang="ko-KR" altLang="en-US" sz="1200"/>
                <a:t>값을 반전</a:t>
              </a:r>
              <a:r>
                <a:rPr kumimoji="1" lang="en-US" altLang="ko-KR" sz="1200"/>
                <a:t>;</a:t>
              </a:r>
              <a:r>
                <a:rPr kumimoji="1" lang="ko-KR" altLang="en-US" sz="1200"/>
                <a:t> </a:t>
              </a:r>
              <a:endParaRPr kumimoji="1" lang="en-US" altLang="ko-KR" sz="1200"/>
            </a:p>
            <a:p>
              <a:r>
                <a:rPr kumimoji="1" lang="ko-KR" altLang="en-US" sz="1200"/>
                <a:t>       </a:t>
              </a:r>
              <a:endParaRPr kumimoji="1" lang="en-US" altLang="ko-KR" sz="1200"/>
            </a:p>
            <a:p>
              <a:r>
                <a:rPr kumimoji="1" lang="ko-KR" altLang="en-US" sz="1200"/>
                <a:t>      </a:t>
              </a:r>
              <a:r>
                <a:rPr kumimoji="1" lang="en-US" altLang="ko-KR" sz="1200"/>
                <a:t>x += </a:t>
              </a:r>
              <a:r>
                <a:rPr kumimoji="1" lang="en-US" altLang="ko-KR" sz="1200" err="1"/>
                <a:t>xSpeed</a:t>
              </a:r>
              <a:r>
                <a:rPr kumimoji="1" lang="en-US" altLang="ko-KR" sz="1200"/>
                <a:t>;</a:t>
              </a:r>
            </a:p>
            <a:p>
              <a:r>
                <a:rPr kumimoji="1" lang="en-US" altLang="ko-Kore-KR" sz="1200"/>
                <a:t>      y += </a:t>
              </a:r>
              <a:r>
                <a:rPr kumimoji="1" lang="en-US" altLang="ko-Kore-KR" sz="1200" err="1"/>
                <a:t>ySpeed</a:t>
              </a:r>
              <a:r>
                <a:rPr kumimoji="1" lang="en-US" altLang="ko-Kore-KR" sz="1200"/>
                <a:t>;</a:t>
              </a:r>
            </a:p>
            <a:p>
              <a:r>
                <a:rPr kumimoji="1" lang="en-US" altLang="ko-Kore-KR" sz="1200"/>
                <a:t>   }</a:t>
              </a:r>
            </a:p>
            <a:p>
              <a:endParaRPr kumimoji="1" lang="en-US" altLang="ko-Kore-KR" sz="1200"/>
            </a:p>
            <a:p>
              <a:r>
                <a:rPr kumimoji="1" lang="en-US" altLang="ko-Kore-KR" sz="1200"/>
                <a:t>   draw() {</a:t>
              </a:r>
            </a:p>
            <a:p>
              <a:r>
                <a:rPr kumimoji="1" lang="en-US" altLang="ko-Kore-KR" sz="1200"/>
                <a:t>      x, y</a:t>
              </a:r>
              <a:r>
                <a:rPr kumimoji="1" lang="ko-KR" altLang="en-US" sz="1200"/>
                <a:t> 좌표에 원 그리기</a:t>
              </a:r>
              <a:r>
                <a:rPr kumimoji="1" lang="en-US" altLang="ko-KR" sz="1200"/>
                <a:t>;</a:t>
              </a:r>
              <a:endParaRPr kumimoji="1" lang="en-US" altLang="ko-Kore-KR" sz="1200"/>
            </a:p>
            <a:p>
              <a:r>
                <a:rPr kumimoji="1" lang="en-US" altLang="ko-Kore-KR" sz="1200"/>
                <a:t>   }</a:t>
              </a:r>
            </a:p>
            <a:p>
              <a:r>
                <a:rPr kumimoji="1" lang="en-US" altLang="ko-Kore-KR" sz="1200"/>
                <a:t>}</a:t>
              </a:r>
            </a:p>
            <a:p>
              <a:endParaRPr kumimoji="1" lang="ko-Kore-KR" altLang="en-US" sz="120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4AFFDA9-4A66-4947-A975-6284CA5A25EA}"/>
              </a:ext>
            </a:extLst>
          </p:cNvPr>
          <p:cNvGrpSpPr/>
          <p:nvPr/>
        </p:nvGrpSpPr>
        <p:grpSpPr>
          <a:xfrm>
            <a:off x="8195124" y="1233581"/>
            <a:ext cx="3600651" cy="4576503"/>
            <a:chOff x="6730759" y="409644"/>
            <a:chExt cx="3600651" cy="415498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55D35A3-0DE6-B944-9F1C-9CC01A21F50F}"/>
                </a:ext>
              </a:extLst>
            </p:cNvPr>
            <p:cNvSpPr/>
            <p:nvPr/>
          </p:nvSpPr>
          <p:spPr>
            <a:xfrm>
              <a:off x="6730759" y="409644"/>
              <a:ext cx="3600651" cy="38144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F85D40B-A84C-244D-A1AB-5D8B26F30F72}"/>
                </a:ext>
              </a:extLst>
            </p:cNvPr>
            <p:cNvSpPr txBox="1"/>
            <p:nvPr/>
          </p:nvSpPr>
          <p:spPr>
            <a:xfrm>
              <a:off x="6730759" y="409644"/>
              <a:ext cx="3600651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/>
                <a:t>Racquet {</a:t>
              </a:r>
            </a:p>
            <a:p>
              <a:r>
                <a:rPr kumimoji="1" lang="en-US" altLang="ko-Kore-KR" sz="1200"/>
                <a:t>   x, y;</a:t>
              </a:r>
            </a:p>
            <a:p>
              <a:r>
                <a:rPr kumimoji="1" lang="en-US" altLang="ko-Kore-KR" sz="1200"/>
                <a:t>   </a:t>
              </a:r>
              <a:r>
                <a:rPr kumimoji="1" lang="en-US" altLang="ko-Kore-KR" sz="1200" err="1"/>
                <a:t>ySpeed</a:t>
              </a:r>
              <a:r>
                <a:rPr kumimoji="1" lang="en-US" altLang="ko-Kore-KR" sz="1200"/>
                <a:t> = 0;</a:t>
              </a:r>
            </a:p>
            <a:p>
              <a:r>
                <a:rPr kumimoji="1" lang="en-US" altLang="ko-Kore-KR" sz="1200"/>
                <a:t>   game;</a:t>
              </a:r>
            </a:p>
            <a:p>
              <a:endParaRPr kumimoji="1" lang="en-US" altLang="ko-Kore-KR" sz="1200"/>
            </a:p>
            <a:p>
              <a:r>
                <a:rPr kumimoji="1" lang="en-US" altLang="ko-Kore-KR" sz="1200"/>
                <a:t>   move() {</a:t>
              </a:r>
            </a:p>
            <a:p>
              <a:r>
                <a:rPr kumimoji="1" lang="en-US" altLang="ko-KR" sz="1200"/>
                <a:t>     </a:t>
              </a:r>
              <a:r>
                <a:rPr kumimoji="1" lang="ko-KR" altLang="en-US" sz="1200"/>
                <a:t>위쪽 모서리와 아래쪽 모서리 사이에 위치한다면</a:t>
              </a:r>
              <a:endParaRPr kumimoji="1" lang="en-US" altLang="ko-KR" sz="1200"/>
            </a:p>
            <a:p>
              <a:r>
                <a:rPr kumimoji="1" lang="en-US" altLang="ko-KR" sz="1200"/>
                <a:t>           y += </a:t>
              </a:r>
              <a:r>
                <a:rPr kumimoji="1" lang="en-US" altLang="ko-KR" sz="1200" err="1"/>
                <a:t>ySpeed</a:t>
              </a:r>
              <a:r>
                <a:rPr kumimoji="1" lang="en-US" altLang="ko-KR" sz="1200"/>
                <a:t>;</a:t>
              </a:r>
            </a:p>
            <a:p>
              <a:r>
                <a:rPr kumimoji="1" lang="en-US" altLang="ko-Kore-KR" sz="1200"/>
                <a:t>    }</a:t>
              </a:r>
            </a:p>
            <a:p>
              <a:endParaRPr kumimoji="1" lang="en-US" altLang="ko-Kore-KR" sz="1200"/>
            </a:p>
            <a:p>
              <a:r>
                <a:rPr kumimoji="1" lang="en-US" altLang="ko-Kore-KR" sz="1200"/>
                <a:t>   draw() {</a:t>
              </a:r>
            </a:p>
            <a:p>
              <a:r>
                <a:rPr kumimoji="1" lang="en-US" altLang="ko-Kore-KR" sz="1200"/>
                <a:t>      x, y</a:t>
              </a:r>
              <a:r>
                <a:rPr kumimoji="1" lang="ko-KR" altLang="en-US" sz="1200"/>
                <a:t> 좌표에 사각형 그리기</a:t>
              </a:r>
              <a:r>
                <a:rPr kumimoji="1" lang="en-US" altLang="ko-KR" sz="1200"/>
                <a:t>;</a:t>
              </a:r>
              <a:endParaRPr kumimoji="1" lang="en-US" altLang="ko-Kore-KR" sz="1200"/>
            </a:p>
            <a:p>
              <a:r>
                <a:rPr kumimoji="1" lang="en-US" altLang="ko-Kore-KR" sz="1200"/>
                <a:t>   }</a:t>
              </a:r>
            </a:p>
            <a:p>
              <a:r>
                <a:rPr kumimoji="1" lang="ko-KR" altLang="en-US" sz="1200"/>
                <a:t>   </a:t>
              </a:r>
              <a:r>
                <a:rPr kumimoji="1" lang="en-US" altLang="ko-KR" sz="1200" err="1"/>
                <a:t>keyPressed</a:t>
              </a:r>
              <a:r>
                <a:rPr kumimoji="1" lang="en-US" altLang="ko-KR" sz="1200"/>
                <a:t>() {</a:t>
              </a:r>
            </a:p>
            <a:p>
              <a:r>
                <a:rPr kumimoji="1" lang="en-US" altLang="ko-Kore-KR" sz="1200"/>
                <a:t>      </a:t>
              </a:r>
              <a:r>
                <a:rPr kumimoji="1" lang="ko-KR" altLang="en-US" sz="1200"/>
                <a:t>위쪽 화살표이면 </a:t>
              </a:r>
              <a:r>
                <a:rPr kumimoji="1" lang="en-US" altLang="ko-KR" sz="1200" err="1"/>
                <a:t>ySpeed</a:t>
              </a:r>
              <a:r>
                <a:rPr kumimoji="1" lang="en-US" altLang="ko-KR" sz="1200"/>
                <a:t> = -3;</a:t>
              </a:r>
            </a:p>
            <a:p>
              <a:r>
                <a:rPr kumimoji="1" lang="en-US" altLang="ko-Kore-KR" sz="1200"/>
                <a:t>      </a:t>
              </a:r>
              <a:r>
                <a:rPr kumimoji="1" lang="ko-KR" altLang="en-US" sz="1200"/>
                <a:t>아래쪽 화살표이면 </a:t>
              </a:r>
              <a:r>
                <a:rPr kumimoji="1" lang="en-US" altLang="ko-KR" sz="1200" err="1"/>
                <a:t>ySpeed</a:t>
              </a:r>
              <a:r>
                <a:rPr kumimoji="1" lang="en-US" altLang="ko-KR" sz="1200"/>
                <a:t> = 3;</a:t>
              </a:r>
              <a:r>
                <a:rPr kumimoji="1" lang="en-US" altLang="ko-Kore-KR" sz="1200"/>
                <a:t> </a:t>
              </a:r>
            </a:p>
            <a:p>
              <a:r>
                <a:rPr kumimoji="1" lang="en-US" altLang="ko-Kore-KR" sz="1200"/>
                <a:t>   }</a:t>
              </a:r>
            </a:p>
            <a:p>
              <a:r>
                <a:rPr kumimoji="1" lang="en-US" altLang="ko-Kore-KR" sz="1200"/>
                <a:t>   </a:t>
              </a:r>
              <a:r>
                <a:rPr kumimoji="1" lang="en-US" altLang="ko-Kore-KR" sz="1200" err="1"/>
                <a:t>keyReleased</a:t>
              </a:r>
              <a:r>
                <a:rPr kumimoji="1" lang="en-US" altLang="ko-Kore-KR" sz="1200"/>
                <a:t>() {</a:t>
              </a:r>
            </a:p>
            <a:p>
              <a:r>
                <a:rPr kumimoji="1" lang="en-US" altLang="ko-Kore-KR" sz="1200"/>
                <a:t>       </a:t>
              </a:r>
              <a:r>
                <a:rPr kumimoji="1" lang="en-US" altLang="ko-Kore-KR" sz="1200" err="1"/>
                <a:t>ySpeed</a:t>
              </a:r>
              <a:r>
                <a:rPr kumimoji="1" lang="en-US" altLang="ko-Kore-KR" sz="1200"/>
                <a:t> = 0;</a:t>
              </a:r>
            </a:p>
            <a:p>
              <a:r>
                <a:rPr kumimoji="1" lang="en-US" altLang="ko-Kore-KR" sz="1200"/>
                <a:t>    }</a:t>
              </a:r>
            </a:p>
            <a:p>
              <a:r>
                <a:rPr kumimoji="1" lang="en-US" altLang="ko-Kore-KR" sz="1200"/>
                <a:t>}</a:t>
              </a:r>
            </a:p>
            <a:p>
              <a:endParaRPr kumimoji="1" lang="ko-Kore-KR" alt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479838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6FFA35-6387-3641-9243-F0AC04EC6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ko-KR" altLang="en-US" dirty="0"/>
              <a:t>차 함수 그리기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32DE1D3-A55E-7240-A2D4-6633CAE7D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807" y="1927653"/>
            <a:ext cx="6785115" cy="429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33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9CC94E-2883-7445-915B-DD575F7078A3}"/>
              </a:ext>
            </a:extLst>
          </p:cNvPr>
          <p:cNvSpPr txBox="1"/>
          <p:nvPr/>
        </p:nvSpPr>
        <p:spPr>
          <a:xfrm>
            <a:off x="785191" y="151179"/>
            <a:ext cx="5059017" cy="655564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ore-KR" sz="1200" err="1"/>
              <a:t>GamePanel</a:t>
            </a:r>
            <a:r>
              <a:rPr kumimoji="1" lang="en-US" altLang="ko-Kore-KR" sz="1200"/>
              <a:t> extends </a:t>
            </a:r>
            <a:r>
              <a:rPr kumimoji="1" lang="en-US" altLang="ko-Kore-KR" sz="1200" err="1"/>
              <a:t>Jpanel</a:t>
            </a:r>
            <a:r>
              <a:rPr kumimoji="1" lang="en-US" altLang="ko-Kore-KR" sz="1200"/>
              <a:t> implements Runnable {</a:t>
            </a:r>
          </a:p>
          <a:p>
            <a:r>
              <a:rPr kumimoji="1" lang="en-US" altLang="ko-Kore-KR" sz="1200"/>
              <a:t>   paddle1, paddle2;</a:t>
            </a:r>
          </a:p>
          <a:p>
            <a:r>
              <a:rPr kumimoji="1" lang="en-US" altLang="ko-Kore-KR" sz="1200"/>
              <a:t>   ball;</a:t>
            </a:r>
          </a:p>
          <a:p>
            <a:r>
              <a:rPr kumimoji="1" lang="en-US" altLang="ko-Kore-KR" sz="1200"/>
              <a:t>   score;</a:t>
            </a:r>
          </a:p>
          <a:p>
            <a:endParaRPr kumimoji="1" lang="en-US" altLang="ko-Kore-KR" sz="1200"/>
          </a:p>
          <a:p>
            <a:r>
              <a:rPr kumimoji="1" lang="en-US" altLang="ko-Kore-KR" sz="1200"/>
              <a:t>   paint() {</a:t>
            </a:r>
          </a:p>
          <a:p>
            <a:r>
              <a:rPr kumimoji="1" lang="en-US" altLang="ko-Kore-KR" sz="1200"/>
              <a:t>       paddle1.draw();</a:t>
            </a:r>
          </a:p>
          <a:p>
            <a:r>
              <a:rPr kumimoji="1" lang="en-US" altLang="ko-Kore-KR" sz="1200"/>
              <a:t>       paddle2.draw();</a:t>
            </a:r>
          </a:p>
          <a:p>
            <a:r>
              <a:rPr kumimoji="1" lang="en-US" altLang="ko-Kore-KR" sz="1200"/>
              <a:t>       </a:t>
            </a:r>
            <a:r>
              <a:rPr kumimoji="1" lang="en-US" altLang="ko-Kore-KR" sz="1200" err="1"/>
              <a:t>ball.draw</a:t>
            </a:r>
            <a:r>
              <a:rPr kumimoji="1" lang="en-US" altLang="ko-Kore-KR" sz="1200"/>
              <a:t>();</a:t>
            </a:r>
          </a:p>
          <a:p>
            <a:r>
              <a:rPr kumimoji="1" lang="en-US" altLang="ko-Kore-KR" sz="1200"/>
              <a:t>       </a:t>
            </a:r>
            <a:r>
              <a:rPr kumimoji="1" lang="en-US" altLang="ko-Kore-KR" sz="1200" err="1"/>
              <a:t>score.draw</a:t>
            </a:r>
            <a:r>
              <a:rPr kumimoji="1" lang="en-US" altLang="ko-Kore-KR" sz="1200"/>
              <a:t>();</a:t>
            </a:r>
          </a:p>
          <a:p>
            <a:r>
              <a:rPr kumimoji="1" lang="en-US" altLang="ko-Kore-KR" sz="1200"/>
              <a:t>   }</a:t>
            </a:r>
          </a:p>
          <a:p>
            <a:endParaRPr kumimoji="1" lang="en-US" altLang="ko-Kore-KR" sz="1200"/>
          </a:p>
          <a:p>
            <a:r>
              <a:rPr kumimoji="1" lang="en-US" altLang="ko-Kore-KR" sz="1200"/>
              <a:t>   move() {</a:t>
            </a:r>
          </a:p>
          <a:p>
            <a:r>
              <a:rPr kumimoji="1" lang="en-US" altLang="ko-Kore-KR" sz="1200"/>
              <a:t>       paddle1.move();</a:t>
            </a:r>
          </a:p>
          <a:p>
            <a:r>
              <a:rPr kumimoji="1" lang="en-US" altLang="ko-Kore-KR" sz="1200"/>
              <a:t>       paddel2.move();</a:t>
            </a:r>
          </a:p>
          <a:p>
            <a:r>
              <a:rPr kumimoji="1" lang="en-US" altLang="ko-Kore-KR" sz="1200"/>
              <a:t>       </a:t>
            </a:r>
            <a:r>
              <a:rPr kumimoji="1" lang="en-US" altLang="ko-Kore-KR" sz="1200" err="1"/>
              <a:t>ball.move</a:t>
            </a:r>
            <a:r>
              <a:rPr kumimoji="1" lang="en-US" altLang="ko-Kore-KR" sz="1200"/>
              <a:t>();</a:t>
            </a:r>
          </a:p>
          <a:p>
            <a:r>
              <a:rPr kumimoji="1" lang="en-US" altLang="ko-Kore-KR" sz="1200"/>
              <a:t>   }</a:t>
            </a:r>
          </a:p>
          <a:p>
            <a:r>
              <a:rPr kumimoji="1" lang="en-US" altLang="ko-Kore-KR" sz="1200"/>
              <a:t>   </a:t>
            </a:r>
            <a:r>
              <a:rPr kumimoji="1" lang="en-US" altLang="ko-Kore-KR" sz="1200" err="1"/>
              <a:t>checkCollision</a:t>
            </a:r>
            <a:r>
              <a:rPr kumimoji="1" lang="en-US" altLang="ko-Kore-KR" sz="1200"/>
              <a:t>() {</a:t>
            </a:r>
          </a:p>
          <a:p>
            <a:r>
              <a:rPr kumimoji="1" lang="en-US" altLang="ko-Kore-KR" sz="1200"/>
              <a:t>       </a:t>
            </a:r>
            <a:r>
              <a:rPr kumimoji="1" lang="ko-KR" altLang="en-US" sz="1200"/>
              <a:t>공이 </a:t>
            </a:r>
            <a:r>
              <a:rPr kumimoji="1" lang="ko-KR" altLang="en-US" sz="1200" err="1"/>
              <a:t>윗벽</a:t>
            </a:r>
            <a:r>
              <a:rPr kumimoji="1" lang="ko-KR" altLang="en-US" sz="1200"/>
              <a:t> 또는 </a:t>
            </a:r>
            <a:r>
              <a:rPr kumimoji="1" lang="ko-KR" altLang="en-US" sz="1200" err="1"/>
              <a:t>아래벽에</a:t>
            </a:r>
            <a:r>
              <a:rPr kumimoji="1" lang="ko-KR" altLang="en-US" sz="1200"/>
              <a:t> 닿았다면 공의 </a:t>
            </a:r>
            <a:r>
              <a:rPr kumimoji="1" lang="en-US" altLang="ko-KR" sz="1200"/>
              <a:t>y </a:t>
            </a:r>
            <a:r>
              <a:rPr kumimoji="1" lang="ko-KR" altLang="en-US" sz="1200"/>
              <a:t>방향을 반전</a:t>
            </a:r>
            <a:endParaRPr kumimoji="1" lang="en-US" altLang="ko-KR" sz="1200"/>
          </a:p>
          <a:p>
            <a:r>
              <a:rPr kumimoji="1" lang="ko-KR" altLang="en-US" sz="1200"/>
              <a:t>       공이 라켓에 닿았다면 </a:t>
            </a:r>
            <a:r>
              <a:rPr kumimoji="1" lang="en-US" altLang="ko-KR" sz="1200"/>
              <a:t>{</a:t>
            </a:r>
          </a:p>
          <a:p>
            <a:r>
              <a:rPr kumimoji="1" lang="en-US" altLang="ko-KR" sz="1200"/>
              <a:t>              </a:t>
            </a:r>
            <a:r>
              <a:rPr kumimoji="1" lang="ko-KR" altLang="en-US" sz="1200"/>
              <a:t>공의 </a:t>
            </a:r>
            <a:r>
              <a:rPr kumimoji="1" lang="en-US" altLang="ko-KR" sz="1200"/>
              <a:t>x </a:t>
            </a:r>
            <a:r>
              <a:rPr kumimoji="1" lang="ko-KR" altLang="en-US" sz="1200"/>
              <a:t>축 속도 </a:t>
            </a:r>
            <a:r>
              <a:rPr kumimoji="1" lang="en-US" altLang="ko-KR" sz="1200"/>
              <a:t>1</a:t>
            </a:r>
            <a:r>
              <a:rPr kumimoji="1" lang="ko-KR" altLang="en-US" sz="1200"/>
              <a:t>증가시킴</a:t>
            </a:r>
            <a:endParaRPr kumimoji="1" lang="en-US" altLang="ko-KR" sz="1200"/>
          </a:p>
          <a:p>
            <a:r>
              <a:rPr kumimoji="1" lang="ko-KR" altLang="en-US" sz="1200"/>
              <a:t>              공의 </a:t>
            </a:r>
            <a:r>
              <a:rPr kumimoji="1" lang="en-US" altLang="ko-KR" sz="1200"/>
              <a:t>x</a:t>
            </a:r>
            <a:r>
              <a:rPr kumimoji="1" lang="ko-KR" altLang="en-US" sz="1200"/>
              <a:t>축 방향이 오른쪽이면 공의 </a:t>
            </a:r>
            <a:r>
              <a:rPr kumimoji="1" lang="en-US" altLang="ko-KR" sz="1200"/>
              <a:t>x</a:t>
            </a:r>
            <a:r>
              <a:rPr kumimoji="1" lang="ko-KR" altLang="en-US" sz="1200"/>
              <a:t>축 방향을 왼쪽으로 변경</a:t>
            </a:r>
            <a:endParaRPr kumimoji="1" lang="en-US" altLang="ko-KR" sz="1200"/>
          </a:p>
          <a:p>
            <a:r>
              <a:rPr kumimoji="1" lang="en-US" altLang="ko-KR" sz="1200"/>
              <a:t>              </a:t>
            </a:r>
            <a:r>
              <a:rPr kumimoji="1" lang="ko-KR" altLang="en-US" sz="1200"/>
              <a:t>공의 </a:t>
            </a:r>
            <a:r>
              <a:rPr kumimoji="1" lang="en-US" altLang="ko-KR" sz="1200"/>
              <a:t>x</a:t>
            </a:r>
            <a:r>
              <a:rPr kumimoji="1" lang="ko-KR" altLang="en-US" sz="1200"/>
              <a:t>축 방향이 왼쪽이면 공의 </a:t>
            </a:r>
            <a:r>
              <a:rPr kumimoji="1" lang="en-US" altLang="ko-KR" sz="1200"/>
              <a:t>x</a:t>
            </a:r>
            <a:r>
              <a:rPr kumimoji="1" lang="ko-KR" altLang="en-US" sz="1200"/>
              <a:t>축 방향을 오른쪽으로 변경</a:t>
            </a:r>
            <a:endParaRPr kumimoji="1" lang="en-US" altLang="ko-KR" sz="1200"/>
          </a:p>
          <a:p>
            <a:r>
              <a:rPr kumimoji="1" lang="ko-KR" altLang="en-US" sz="1200"/>
              <a:t>              공의 </a:t>
            </a:r>
            <a:r>
              <a:rPr kumimoji="1" lang="en-US" altLang="ko-KR" sz="1200"/>
              <a:t>y</a:t>
            </a:r>
            <a:r>
              <a:rPr kumimoji="1" lang="ko-KR" altLang="en-US" sz="1200"/>
              <a:t>축 방향에 따라 그 방향의 </a:t>
            </a:r>
            <a:r>
              <a:rPr kumimoji="1" lang="en-US" altLang="ko-KR" sz="1200"/>
              <a:t>y</a:t>
            </a:r>
            <a:r>
              <a:rPr kumimoji="1" lang="ko-KR" altLang="en-US" sz="1200"/>
              <a:t>축 속도 </a:t>
            </a:r>
            <a:r>
              <a:rPr kumimoji="1" lang="en-US" altLang="ko-KR" sz="1200"/>
              <a:t>1</a:t>
            </a:r>
            <a:r>
              <a:rPr kumimoji="1" lang="ko-KR" altLang="en-US" sz="1200"/>
              <a:t>증가시킴</a:t>
            </a:r>
            <a:r>
              <a:rPr kumimoji="1" lang="ko-Kore-KR" altLang="en-US" sz="1200"/>
              <a:t>              </a:t>
            </a:r>
            <a:endParaRPr kumimoji="1" lang="en-US" altLang="ko-Kore-KR" sz="1200"/>
          </a:p>
          <a:p>
            <a:r>
              <a:rPr kumimoji="1" lang="en-US" altLang="ko-Kore-KR" sz="1200"/>
              <a:t>  </a:t>
            </a:r>
            <a:r>
              <a:rPr kumimoji="1" lang="ko-KR" altLang="en-US" sz="1200"/>
              <a:t>     </a:t>
            </a:r>
            <a:r>
              <a:rPr kumimoji="1" lang="en-US" altLang="ko-Kore-KR" sz="1200"/>
              <a:t> }</a:t>
            </a:r>
          </a:p>
          <a:p>
            <a:r>
              <a:rPr kumimoji="1" lang="ko-KR" altLang="en-US" sz="1200"/>
              <a:t>  </a:t>
            </a:r>
            <a:r>
              <a:rPr kumimoji="1" lang="ko-Kore-KR" altLang="en-US" sz="1200"/>
              <a:t> </a:t>
            </a:r>
            <a:r>
              <a:rPr kumimoji="1" lang="ko-KR" altLang="en-US" sz="1200"/>
              <a:t>   라켓이 </a:t>
            </a:r>
            <a:r>
              <a:rPr kumimoji="1" lang="ko-KR" altLang="en-US" sz="1200" err="1"/>
              <a:t>윗벽과</a:t>
            </a:r>
            <a:r>
              <a:rPr kumimoji="1" lang="ko-KR" altLang="en-US" sz="1200"/>
              <a:t> </a:t>
            </a:r>
            <a:r>
              <a:rPr kumimoji="1" lang="ko-KR" altLang="en-US" sz="1200" err="1"/>
              <a:t>아랫벽을</a:t>
            </a:r>
            <a:r>
              <a:rPr kumimoji="1" lang="ko-KR" altLang="en-US" sz="1200"/>
              <a:t> 벗어나지 않도록 </a:t>
            </a:r>
            <a:r>
              <a:rPr kumimoji="1" lang="en-US" altLang="ko-KR" sz="1200"/>
              <a:t>y</a:t>
            </a:r>
            <a:r>
              <a:rPr kumimoji="1" lang="ko-KR" altLang="en-US" sz="1200"/>
              <a:t>좌표 조정 조정</a:t>
            </a:r>
            <a:endParaRPr kumimoji="1" lang="en-US" altLang="ko-KR" sz="1200"/>
          </a:p>
          <a:p>
            <a:r>
              <a:rPr kumimoji="1" lang="ko-KR" altLang="en-US" sz="1200"/>
              <a:t>      볼이 왼쪽 벽에 닿거나 오른쪽 벽에 닿았다면  </a:t>
            </a:r>
            <a:r>
              <a:rPr kumimoji="1" lang="en-US" altLang="ko-KR" sz="1200"/>
              <a:t>{</a:t>
            </a:r>
          </a:p>
          <a:p>
            <a:r>
              <a:rPr kumimoji="1" lang="ko-KR" altLang="en-US" sz="1200"/>
              <a:t>            왼쪽 벽에 닿았다면 </a:t>
            </a:r>
            <a:r>
              <a:rPr kumimoji="1" lang="en-US" altLang="ko-KR" sz="1200"/>
              <a:t>player2</a:t>
            </a:r>
            <a:r>
              <a:rPr kumimoji="1" lang="ko-KR" altLang="en-US" sz="1200"/>
              <a:t>의 점수를 </a:t>
            </a:r>
            <a:r>
              <a:rPr kumimoji="1" lang="en-US" altLang="ko-KR" sz="1200"/>
              <a:t>1</a:t>
            </a:r>
            <a:r>
              <a:rPr kumimoji="1" lang="ko-KR" altLang="en-US" sz="1200"/>
              <a:t>증가시킴</a:t>
            </a:r>
            <a:endParaRPr kumimoji="1" lang="en-US" altLang="ko-KR" sz="1200"/>
          </a:p>
          <a:p>
            <a:r>
              <a:rPr kumimoji="1" lang="ko-KR" altLang="en-US" sz="1200"/>
              <a:t>            오른쪽 벽에 닿았다면  </a:t>
            </a:r>
            <a:r>
              <a:rPr kumimoji="1" lang="en-US" altLang="ko-KR" sz="1200"/>
              <a:t>player1</a:t>
            </a:r>
            <a:r>
              <a:rPr kumimoji="1" lang="ko-KR" altLang="en-US" sz="1200"/>
              <a:t>의 점수를 </a:t>
            </a:r>
            <a:r>
              <a:rPr kumimoji="1" lang="en-US" altLang="ko-KR" sz="1200"/>
              <a:t>1</a:t>
            </a:r>
            <a:r>
              <a:rPr kumimoji="1" lang="ko-KR" altLang="en-US" sz="1200"/>
              <a:t>증가시킴</a:t>
            </a:r>
            <a:endParaRPr kumimoji="1" lang="en-US" altLang="ko-KR" sz="1200"/>
          </a:p>
          <a:p>
            <a:endParaRPr kumimoji="1" lang="en-US" altLang="ko-Kore-KR" sz="1200"/>
          </a:p>
          <a:p>
            <a:r>
              <a:rPr kumimoji="1" lang="ko-Kore-KR" altLang="en-US" sz="1200"/>
              <a:t>      </a:t>
            </a:r>
            <a:r>
              <a:rPr kumimoji="1" lang="ko-KR" altLang="en-US" sz="1200"/>
              <a:t>      라켓 새로 생성</a:t>
            </a:r>
            <a:r>
              <a:rPr kumimoji="1" lang="en-US" altLang="ko-KR" sz="1200"/>
              <a:t>;</a:t>
            </a:r>
          </a:p>
          <a:p>
            <a:r>
              <a:rPr kumimoji="1" lang="ko-KR" altLang="en-US" sz="1200"/>
              <a:t>           볼 새로 생성</a:t>
            </a:r>
            <a:endParaRPr kumimoji="1" lang="en-US" altLang="ko-Kore-KR" sz="1200"/>
          </a:p>
          <a:p>
            <a:r>
              <a:rPr kumimoji="1" lang="ko-KR" altLang="en-US" sz="1200"/>
              <a:t>  </a:t>
            </a:r>
            <a:r>
              <a:rPr kumimoji="1" lang="en-US" altLang="ko-KR" sz="1200"/>
              <a:t>}</a:t>
            </a:r>
            <a:endParaRPr kumimoji="1" lang="en-US" altLang="ko-Kore-KR" sz="1200"/>
          </a:p>
          <a:p>
            <a:endParaRPr kumimoji="1" lang="en-US" altLang="ko-Kore-KR" sz="1200"/>
          </a:p>
          <a:p>
            <a:r>
              <a:rPr kumimoji="1" lang="en-US" altLang="ko-Kore-KR" sz="1200"/>
              <a:t>}</a:t>
            </a:r>
            <a:endParaRPr kumimoji="1"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474A0-B2C2-D944-B52F-A707F6EF311E}"/>
              </a:ext>
            </a:extLst>
          </p:cNvPr>
          <p:cNvSpPr txBox="1"/>
          <p:nvPr/>
        </p:nvSpPr>
        <p:spPr>
          <a:xfrm>
            <a:off x="6347792" y="302359"/>
            <a:ext cx="5059017" cy="13849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run () {</a:t>
            </a:r>
          </a:p>
          <a:p>
            <a:r>
              <a:rPr kumimoji="1" lang="en-US" altLang="ko-Kore-KR" sz="1200"/>
              <a:t>      while(true) {</a:t>
            </a:r>
          </a:p>
          <a:p>
            <a:r>
              <a:rPr kumimoji="1" lang="en-US" altLang="ko-Kore-KR" sz="1200"/>
              <a:t>             move();</a:t>
            </a:r>
          </a:p>
          <a:p>
            <a:r>
              <a:rPr kumimoji="1" lang="en-US" altLang="ko-Kore-KR" sz="1200"/>
              <a:t>             </a:t>
            </a:r>
            <a:r>
              <a:rPr kumimoji="1" lang="en-US" altLang="ko-Kore-KR" sz="1200" err="1"/>
              <a:t>checkCollision</a:t>
            </a:r>
            <a:r>
              <a:rPr kumimoji="1" lang="en-US" altLang="ko-Kore-KR" sz="1200"/>
              <a:t>();</a:t>
            </a:r>
          </a:p>
          <a:p>
            <a:r>
              <a:rPr kumimoji="1" lang="en-US" altLang="ko-Kore-KR" sz="1200"/>
              <a:t>              repaint();</a:t>
            </a:r>
          </a:p>
          <a:p>
            <a:r>
              <a:rPr kumimoji="1" lang="en-US" altLang="ko-Kore-KR" sz="1200"/>
              <a:t>       }</a:t>
            </a:r>
          </a:p>
          <a:p>
            <a:r>
              <a:rPr kumimoji="1" lang="en-US" altLang="ko-Kore-KR" sz="1200"/>
              <a:t>  }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483E6CE-9E0D-A34B-9036-216D2F324824}"/>
              </a:ext>
            </a:extLst>
          </p:cNvPr>
          <p:cNvCxnSpPr>
            <a:stCxn id="3" idx="1"/>
          </p:cNvCxnSpPr>
          <p:nvPr/>
        </p:nvCxnSpPr>
        <p:spPr>
          <a:xfrm flipH="1">
            <a:off x="1202635" y="994857"/>
            <a:ext cx="5145157" cy="8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727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BBD6EF4-B191-4E47-BF99-079B2D08A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432" y="311150"/>
            <a:ext cx="8915400" cy="62357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078D777-4687-8241-8F77-4879B510F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9318" y="3540211"/>
            <a:ext cx="3778250" cy="236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43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3C781E6-4407-5442-A0FC-3E38F99FA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37" y="518726"/>
            <a:ext cx="8598796" cy="582054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05D3D85-8434-0349-910A-6784EA50C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519" y="3717607"/>
            <a:ext cx="5297640" cy="174848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23E2345-1396-C940-B06E-53FF4957A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6097" y="1732890"/>
            <a:ext cx="2949145" cy="184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05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D61CC3-8511-C24D-BA02-058BB5257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TextArea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8789897-A0A4-BA42-96ED-650C133FA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2850" y="2693194"/>
            <a:ext cx="46863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85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0E325E5-1434-5C42-95C3-3D6B39E7C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22" y="641649"/>
            <a:ext cx="6096000" cy="557470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83676BB-FBED-9948-AB15-5697133AE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278" y="2651500"/>
            <a:ext cx="6096000" cy="336660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4509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A236EC-67E3-BC42-AB14-F225C5A3D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 err="1"/>
              <a:t>ComboBox</a:t>
            </a:r>
            <a:endParaRPr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F4345C-B27B-D047-A0C7-FAC2ECE36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28" y="1707757"/>
            <a:ext cx="4429866" cy="344248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7F8A06-0C55-2246-84C7-27F4C42E0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381" y="2523410"/>
            <a:ext cx="4159595" cy="32604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69E494-391C-2F43-A82F-F2B71311C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192" y="3070517"/>
            <a:ext cx="3978877" cy="312569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44570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6F7B8CE-B5BD-084B-B882-4EAA42FE3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16" y="420129"/>
            <a:ext cx="5835984" cy="527187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ECB92A9-7F09-3F4B-878A-5BF8F881C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973" y="1817645"/>
            <a:ext cx="5122148" cy="439780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418F42-C524-1944-8F69-CF5BE5D26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0886" y="4009532"/>
            <a:ext cx="1595310" cy="252461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33427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0DF42-7DF1-7F48-A935-2C378D409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슬라이더</a:t>
            </a:r>
            <a:endParaRPr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F657CD-9850-DC42-A788-41E7E2444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84" y="2025672"/>
            <a:ext cx="2972314" cy="37709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50CB133-1CF0-9F43-BB74-74C177D91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948" y="2025672"/>
            <a:ext cx="2869876" cy="37709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EFDB985-A84A-5440-8E18-1E93D958A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643" y="2025672"/>
            <a:ext cx="2569931" cy="377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03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528</Words>
  <Application>Microsoft Macintosh PowerPoint</Application>
  <PresentationFormat>와이드스크린</PresentationFormat>
  <Paragraphs>123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테마</vt:lpstr>
      <vt:lpstr>객체지향프로그래밍(I) Chapter 12</vt:lpstr>
      <vt:lpstr>2차 함수 그리기</vt:lpstr>
      <vt:lpstr>PowerPoint 프레젠테이션</vt:lpstr>
      <vt:lpstr>PowerPoint 프레젠테이션</vt:lpstr>
      <vt:lpstr>TextArea</vt:lpstr>
      <vt:lpstr>PowerPoint 프레젠테이션</vt:lpstr>
      <vt:lpstr>ComboBox</vt:lpstr>
      <vt:lpstr>PowerPoint 프레젠테이션</vt:lpstr>
      <vt:lpstr>슬라이더</vt:lpstr>
      <vt:lpstr>PowerPoint 프레젠테이션</vt:lpstr>
      <vt:lpstr>파일 선택기</vt:lpstr>
      <vt:lpstr>PowerPoint 프레젠테이션</vt:lpstr>
      <vt:lpstr>피자 주문 화면 만들기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박성철</dc:creator>
  <cp:lastModifiedBy>박성철</cp:lastModifiedBy>
  <cp:revision>1</cp:revision>
  <dcterms:created xsi:type="dcterms:W3CDTF">2021-03-03T08:11:22Z</dcterms:created>
  <dcterms:modified xsi:type="dcterms:W3CDTF">2021-03-11T01:59:13Z</dcterms:modified>
</cp:coreProperties>
</file>